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85" r:id="rId4"/>
    <p:sldId id="286" r:id="rId5"/>
    <p:sldId id="269" r:id="rId6"/>
    <p:sldId id="267" r:id="rId7"/>
    <p:sldId id="270" r:id="rId8"/>
    <p:sldId id="257" r:id="rId9"/>
    <p:sldId id="258" r:id="rId10"/>
    <p:sldId id="289" r:id="rId11"/>
    <p:sldId id="272" r:id="rId12"/>
    <p:sldId id="282" r:id="rId13"/>
    <p:sldId id="287" r:id="rId14"/>
    <p:sldId id="273" r:id="rId15"/>
    <p:sldId id="274" r:id="rId16"/>
    <p:sldId id="275" r:id="rId17"/>
    <p:sldId id="290" r:id="rId18"/>
    <p:sldId id="262" r:id="rId19"/>
    <p:sldId id="278" r:id="rId20"/>
    <p:sldId id="279" r:id="rId21"/>
    <p:sldId id="281" r:id="rId22"/>
    <p:sldId id="288" r:id="rId23"/>
    <p:sldId id="276"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619779D-CC07-47A0-AE23-BE56B8AD576F}" type="datetimeFigureOut">
              <a:rPr lang="vi-VN" smtClean="0"/>
              <a:pPr/>
              <a:t>17/11/2021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8BDF51-1511-4C66-8106-7E81CBEDB8E9}" type="slidenum">
              <a:rPr lang="vi-VN" smtClean="0"/>
              <a:pPr/>
              <a:t>‹#›</a:t>
            </a:fld>
            <a:endParaRPr lang="vi-VN"/>
          </a:p>
        </p:txBody>
      </p:sp>
    </p:spTree>
    <p:extLst>
      <p:ext uri="{BB962C8B-B14F-4D97-AF65-F5344CB8AC3E}">
        <p14:creationId xmlns:p14="http://schemas.microsoft.com/office/powerpoint/2010/main" val="108204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619779D-CC07-47A0-AE23-BE56B8AD576F}" type="datetimeFigureOut">
              <a:rPr lang="vi-VN" smtClean="0"/>
              <a:pPr/>
              <a:t>17/11/2021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8BDF51-1511-4C66-8106-7E81CBEDB8E9}" type="slidenum">
              <a:rPr lang="vi-VN" smtClean="0"/>
              <a:pPr/>
              <a:t>‹#›</a:t>
            </a:fld>
            <a:endParaRPr lang="vi-VN"/>
          </a:p>
        </p:txBody>
      </p:sp>
    </p:spTree>
    <p:extLst>
      <p:ext uri="{BB962C8B-B14F-4D97-AF65-F5344CB8AC3E}">
        <p14:creationId xmlns:p14="http://schemas.microsoft.com/office/powerpoint/2010/main" val="31025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619779D-CC07-47A0-AE23-BE56B8AD576F}" type="datetimeFigureOut">
              <a:rPr lang="vi-VN" smtClean="0"/>
              <a:pPr/>
              <a:t>17/11/2021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8BDF51-1511-4C66-8106-7E81CBEDB8E9}" type="slidenum">
              <a:rPr lang="vi-VN" smtClean="0"/>
              <a:pPr/>
              <a:t>‹#›</a:t>
            </a:fld>
            <a:endParaRPr lang="vi-VN"/>
          </a:p>
        </p:txBody>
      </p:sp>
    </p:spTree>
    <p:extLst>
      <p:ext uri="{BB962C8B-B14F-4D97-AF65-F5344CB8AC3E}">
        <p14:creationId xmlns:p14="http://schemas.microsoft.com/office/powerpoint/2010/main" val="20750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619779D-CC07-47A0-AE23-BE56B8AD576F}" type="datetimeFigureOut">
              <a:rPr lang="vi-VN" smtClean="0"/>
              <a:pPr/>
              <a:t>17/11/2021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8BDF51-1511-4C66-8106-7E81CBEDB8E9}" type="slidenum">
              <a:rPr lang="vi-VN" smtClean="0"/>
              <a:pPr/>
              <a:t>‹#›</a:t>
            </a:fld>
            <a:endParaRPr lang="vi-VN"/>
          </a:p>
        </p:txBody>
      </p:sp>
    </p:spTree>
    <p:extLst>
      <p:ext uri="{BB962C8B-B14F-4D97-AF65-F5344CB8AC3E}">
        <p14:creationId xmlns:p14="http://schemas.microsoft.com/office/powerpoint/2010/main" val="368733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19779D-CC07-47A0-AE23-BE56B8AD576F}" type="datetimeFigureOut">
              <a:rPr lang="vi-VN" smtClean="0"/>
              <a:pPr/>
              <a:t>17/11/2021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8BDF51-1511-4C66-8106-7E81CBEDB8E9}" type="slidenum">
              <a:rPr lang="vi-VN" smtClean="0"/>
              <a:pPr/>
              <a:t>‹#›</a:t>
            </a:fld>
            <a:endParaRPr lang="vi-VN"/>
          </a:p>
        </p:txBody>
      </p:sp>
    </p:spTree>
    <p:extLst>
      <p:ext uri="{BB962C8B-B14F-4D97-AF65-F5344CB8AC3E}">
        <p14:creationId xmlns:p14="http://schemas.microsoft.com/office/powerpoint/2010/main" val="99652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619779D-CC07-47A0-AE23-BE56B8AD576F}" type="datetimeFigureOut">
              <a:rPr lang="vi-VN" smtClean="0"/>
              <a:pPr/>
              <a:t>17/11/2021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88BDF51-1511-4C66-8106-7E81CBEDB8E9}" type="slidenum">
              <a:rPr lang="vi-VN" smtClean="0"/>
              <a:pPr/>
              <a:t>‹#›</a:t>
            </a:fld>
            <a:endParaRPr lang="vi-VN"/>
          </a:p>
        </p:txBody>
      </p:sp>
    </p:spTree>
    <p:extLst>
      <p:ext uri="{BB962C8B-B14F-4D97-AF65-F5344CB8AC3E}">
        <p14:creationId xmlns:p14="http://schemas.microsoft.com/office/powerpoint/2010/main" val="270275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619779D-CC07-47A0-AE23-BE56B8AD576F}" type="datetimeFigureOut">
              <a:rPr lang="vi-VN" smtClean="0"/>
              <a:pPr/>
              <a:t>17/11/2021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88BDF51-1511-4C66-8106-7E81CBEDB8E9}" type="slidenum">
              <a:rPr lang="vi-VN" smtClean="0"/>
              <a:pPr/>
              <a:t>‹#›</a:t>
            </a:fld>
            <a:endParaRPr lang="vi-VN"/>
          </a:p>
        </p:txBody>
      </p:sp>
    </p:spTree>
    <p:extLst>
      <p:ext uri="{BB962C8B-B14F-4D97-AF65-F5344CB8AC3E}">
        <p14:creationId xmlns:p14="http://schemas.microsoft.com/office/powerpoint/2010/main" val="326769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619779D-CC07-47A0-AE23-BE56B8AD576F}" type="datetimeFigureOut">
              <a:rPr lang="vi-VN" smtClean="0"/>
              <a:pPr/>
              <a:t>17/11/2021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88BDF51-1511-4C66-8106-7E81CBEDB8E9}" type="slidenum">
              <a:rPr lang="vi-VN" smtClean="0"/>
              <a:pPr/>
              <a:t>‹#›</a:t>
            </a:fld>
            <a:endParaRPr lang="vi-VN"/>
          </a:p>
        </p:txBody>
      </p:sp>
    </p:spTree>
    <p:extLst>
      <p:ext uri="{BB962C8B-B14F-4D97-AF65-F5344CB8AC3E}">
        <p14:creationId xmlns:p14="http://schemas.microsoft.com/office/powerpoint/2010/main" val="397893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9779D-CC07-47A0-AE23-BE56B8AD576F}" type="datetimeFigureOut">
              <a:rPr lang="vi-VN" smtClean="0"/>
              <a:pPr/>
              <a:t>17/11/2021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88BDF51-1511-4C66-8106-7E81CBEDB8E9}" type="slidenum">
              <a:rPr lang="vi-VN" smtClean="0"/>
              <a:pPr/>
              <a:t>‹#›</a:t>
            </a:fld>
            <a:endParaRPr lang="vi-VN"/>
          </a:p>
        </p:txBody>
      </p:sp>
    </p:spTree>
    <p:extLst>
      <p:ext uri="{BB962C8B-B14F-4D97-AF65-F5344CB8AC3E}">
        <p14:creationId xmlns:p14="http://schemas.microsoft.com/office/powerpoint/2010/main" val="272331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19779D-CC07-47A0-AE23-BE56B8AD576F}" type="datetimeFigureOut">
              <a:rPr lang="vi-VN" smtClean="0"/>
              <a:pPr/>
              <a:t>17/11/2021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88BDF51-1511-4C66-8106-7E81CBEDB8E9}" type="slidenum">
              <a:rPr lang="vi-VN" smtClean="0"/>
              <a:pPr/>
              <a:t>‹#›</a:t>
            </a:fld>
            <a:endParaRPr lang="vi-VN"/>
          </a:p>
        </p:txBody>
      </p:sp>
    </p:spTree>
    <p:extLst>
      <p:ext uri="{BB962C8B-B14F-4D97-AF65-F5344CB8AC3E}">
        <p14:creationId xmlns:p14="http://schemas.microsoft.com/office/powerpoint/2010/main" val="160927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19779D-CC07-47A0-AE23-BE56B8AD576F}" type="datetimeFigureOut">
              <a:rPr lang="vi-VN" smtClean="0"/>
              <a:pPr/>
              <a:t>17/11/2021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88BDF51-1511-4C66-8106-7E81CBEDB8E9}" type="slidenum">
              <a:rPr lang="vi-VN" smtClean="0"/>
              <a:pPr/>
              <a:t>‹#›</a:t>
            </a:fld>
            <a:endParaRPr lang="vi-VN"/>
          </a:p>
        </p:txBody>
      </p:sp>
    </p:spTree>
    <p:extLst>
      <p:ext uri="{BB962C8B-B14F-4D97-AF65-F5344CB8AC3E}">
        <p14:creationId xmlns:p14="http://schemas.microsoft.com/office/powerpoint/2010/main" val="242505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9779D-CC07-47A0-AE23-BE56B8AD576F}" type="datetimeFigureOut">
              <a:rPr lang="vi-VN" smtClean="0"/>
              <a:pPr/>
              <a:t>17/11/2021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BDF51-1511-4C66-8106-7E81CBEDB8E9}" type="slidenum">
              <a:rPr lang="vi-VN" smtClean="0"/>
              <a:pPr/>
              <a:t>‹#›</a:t>
            </a:fld>
            <a:endParaRPr lang="vi-VN"/>
          </a:p>
        </p:txBody>
      </p:sp>
    </p:spTree>
    <p:extLst>
      <p:ext uri="{BB962C8B-B14F-4D97-AF65-F5344CB8AC3E}">
        <p14:creationId xmlns:p14="http://schemas.microsoft.com/office/powerpoint/2010/main" val="2487223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im Hoạt Hình Bầu Trời Xanh Bóng đá đào Tạo Lớp Học Quan Tâm Tài Năng,  Bóng đá, Con, đào Tạo Lớp Học Quan Tâm Tài Năng Hình nền Vector để t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25407" y="862690"/>
            <a:ext cx="7276351" cy="86177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dirty="0" smtClean="0">
                <a:ln w="11430"/>
                <a:solidFill>
                  <a:schemeClr val="accent6">
                    <a:lumMod val="75000"/>
                  </a:schemeClr>
                </a:solidFill>
                <a:effectLst>
                  <a:outerShdw blurRad="80000" dist="40000" dir="5040000" algn="tl">
                    <a:srgbClr val="000000">
                      <a:alpha val="30000"/>
                    </a:srgbClr>
                  </a:outerShdw>
                </a:effectLst>
                <a:latin typeface="VNI-Avo" pitchFamily="2" charset="0"/>
              </a:rPr>
              <a:t>CHAØO MÖØNG CAÙC EM</a:t>
            </a:r>
            <a:endParaRPr lang="en-US" sz="5000" b="1" cap="none" spc="0" dirty="0">
              <a:ln w="11430"/>
              <a:solidFill>
                <a:schemeClr val="accent6">
                  <a:lumMod val="75000"/>
                </a:schemeClr>
              </a:solidFill>
              <a:effectLst>
                <a:outerShdw blurRad="80000" dist="40000" dir="5040000" algn="tl">
                  <a:srgbClr val="000000">
                    <a:alpha val="30000"/>
                  </a:srgbClr>
                </a:outerShdw>
              </a:effectLst>
              <a:latin typeface="VNI-Avo" pitchFamily="2" charset="0"/>
            </a:endParaRPr>
          </a:p>
        </p:txBody>
      </p:sp>
      <p:sp>
        <p:nvSpPr>
          <p:cNvPr id="6" name="Rectangle 5"/>
          <p:cNvSpPr/>
          <p:nvPr/>
        </p:nvSpPr>
        <p:spPr>
          <a:xfrm>
            <a:off x="1563407" y="2149160"/>
            <a:ext cx="9235221" cy="86177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cap="none" spc="0" dirty="0" smtClean="0">
                <a:ln w="11430"/>
                <a:solidFill>
                  <a:schemeClr val="accent6">
                    <a:lumMod val="75000"/>
                  </a:schemeClr>
                </a:solidFill>
                <a:effectLst>
                  <a:outerShdw blurRad="80000" dist="40000" dir="5040000" algn="tl">
                    <a:srgbClr val="000000">
                      <a:alpha val="30000"/>
                    </a:srgbClr>
                  </a:outerShdw>
                </a:effectLst>
                <a:latin typeface="VNI-Avo" pitchFamily="2" charset="0"/>
              </a:rPr>
              <a:t>ÑEÁN VÔÙI TIEÁT HOÏC HOÂM NAY</a:t>
            </a:r>
            <a:endParaRPr lang="en-US" sz="5000" b="1" cap="none" spc="0" dirty="0">
              <a:ln w="11430"/>
              <a:solidFill>
                <a:schemeClr val="accent6">
                  <a:lumMod val="75000"/>
                </a:schemeClr>
              </a:solidFill>
              <a:effectLst>
                <a:outerShdw blurRad="80000" dist="40000" dir="5040000" algn="tl">
                  <a:srgbClr val="000000">
                    <a:alpha val="30000"/>
                  </a:srgbClr>
                </a:outerShdw>
              </a:effectLst>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51579" y="141514"/>
            <a:ext cx="11766249" cy="656408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89208"/>
            <a:ext cx="3043648" cy="680233"/>
            <a:chOff x="134912" y="159216"/>
            <a:chExt cx="3043648" cy="680233"/>
          </a:xfrm>
        </p:grpSpPr>
        <p:pic>
          <p:nvPicPr>
            <p:cNvPr id="5" name="Picture 4"/>
            <p:cNvPicPr>
              <a:picLocks noChangeAspect="1"/>
            </p:cNvPicPr>
            <p:nvPr/>
          </p:nvPicPr>
          <p:blipFill rotWithShape="1">
            <a:blip r:embed="rId3"/>
            <a:srcRect l="9599" t="75256" r="87866" b="21465"/>
            <a:stretch/>
          </p:blipFill>
          <p:spPr>
            <a:xfrm>
              <a:off x="134912" y="218040"/>
              <a:ext cx="854440" cy="621409"/>
            </a:xfrm>
            <a:prstGeom prst="rect">
              <a:avLst/>
            </a:prstGeom>
          </p:spPr>
        </p:pic>
        <p:sp>
          <p:nvSpPr>
            <p:cNvPr id="6" name="TextBox 5"/>
            <p:cNvSpPr txBox="1"/>
            <p:nvPr/>
          </p:nvSpPr>
          <p:spPr>
            <a:xfrm>
              <a:off x="873121" y="159216"/>
              <a:ext cx="2305439" cy="646331"/>
            </a:xfrm>
            <a:prstGeom prst="rect">
              <a:avLst/>
            </a:prstGeom>
            <a:noFill/>
          </p:spPr>
          <p:txBody>
            <a:bodyPr wrap="none" rtlCol="0">
              <a:spAutoFit/>
            </a:bodyPr>
            <a:lstStyle/>
            <a:p>
              <a:r>
                <a:rPr lang="en-US" sz="3600" b="1" dirty="0" smtClean="0">
                  <a:solidFill>
                    <a:srgbClr val="0000FF"/>
                  </a:solidFill>
                  <a:latin typeface="VNI-Avo" pitchFamily="2" charset="0"/>
                  <a:cs typeface="Times New Roman" panose="02020603050405020304" pitchFamily="18" charset="0"/>
                </a:rPr>
                <a:t>Taïo tieáng</a:t>
              </a:r>
              <a:endParaRPr lang="vi-VN" sz="3600" b="1" dirty="0">
                <a:solidFill>
                  <a:srgbClr val="0000FF"/>
                </a:solidFill>
                <a:latin typeface="Times New Roman" panose="02020603050405020304" pitchFamily="18" charset="0"/>
                <a:cs typeface="Times New Roman" panose="02020603050405020304" pitchFamily="18" charset="0"/>
              </a:endParaRPr>
            </a:p>
          </p:txBody>
        </p:sp>
      </p:grpSp>
      <p:sp>
        <p:nvSpPr>
          <p:cNvPr id="7" name="Rectangle 6"/>
          <p:cNvSpPr/>
          <p:nvPr/>
        </p:nvSpPr>
        <p:spPr>
          <a:xfrm rot="10800000" flipV="1">
            <a:off x="789456" y="-473981"/>
            <a:ext cx="2277130" cy="3631763"/>
          </a:xfrm>
          <a:prstGeom prst="rect">
            <a:avLst/>
          </a:prstGeom>
        </p:spPr>
        <p:txBody>
          <a:bodyPr wrap="square">
            <a:spAutoFit/>
          </a:bodyPr>
          <a:lstStyle/>
          <a:p>
            <a:r>
              <a:rPr lang="en-US" sz="11500" b="1" dirty="0">
                <a:solidFill>
                  <a:srgbClr val="FF0000"/>
                </a:solidFill>
                <a:latin typeface="VNI-Avo" pitchFamily="2" charset="0"/>
                <a:cs typeface="Times New Roman" panose="02020603050405020304" pitchFamily="18" charset="0"/>
              </a:rPr>
              <a:t> </a:t>
            </a:r>
            <a:r>
              <a:rPr lang="en-US" sz="11500" b="1" dirty="0" smtClean="0">
                <a:solidFill>
                  <a:srgbClr val="FF0000"/>
                </a:solidFill>
                <a:latin typeface="VNI-Avo" pitchFamily="2" charset="0"/>
                <a:cs typeface="Times New Roman" panose="02020603050405020304" pitchFamily="18" charset="0"/>
              </a:rPr>
              <a:t>un</a:t>
            </a:r>
            <a:endParaRPr lang="vi-VN" sz="115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746810" y="1784195"/>
            <a:ext cx="1561170" cy="12377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latin typeface="VNI-Avo" pitchFamily="2" charset="0"/>
                <a:cs typeface="Times New Roman" panose="02020603050405020304" pitchFamily="18" charset="0"/>
              </a:rPr>
              <a:t>gi</a:t>
            </a:r>
            <a:endParaRPr lang="vi-VN" sz="8000" dirty="0">
              <a:latin typeface="Times New Roman" panose="02020603050405020304" pitchFamily="18" charset="0"/>
              <a:cs typeface="Times New Roman" panose="02020603050405020304" pitchFamily="18" charset="0"/>
            </a:endParaRPr>
          </a:p>
        </p:txBody>
      </p:sp>
      <p:sp>
        <p:nvSpPr>
          <p:cNvPr id="9" name="Rectangle 8"/>
          <p:cNvSpPr/>
          <p:nvPr/>
        </p:nvSpPr>
        <p:spPr>
          <a:xfrm>
            <a:off x="6003679" y="1773044"/>
            <a:ext cx="1646058" cy="1260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VNI-Avo" pitchFamily="2" charset="0"/>
                <a:cs typeface="Times New Roman" panose="02020603050405020304" pitchFamily="18" charset="0"/>
              </a:rPr>
              <a:t>un</a:t>
            </a:r>
            <a:endParaRPr lang="vi-VN" sz="8000" dirty="0">
              <a:solidFill>
                <a:srgbClr val="FF0000"/>
              </a:solidFill>
              <a:latin typeface="Times New Roman" panose="02020603050405020304" pitchFamily="18" charset="0"/>
              <a:cs typeface="Times New Roman" panose="02020603050405020304" pitchFamily="18" charset="0"/>
            </a:endParaRPr>
          </a:p>
        </p:txBody>
      </p:sp>
      <p:cxnSp>
        <p:nvCxnSpPr>
          <p:cNvPr id="10" name="Straight Connector 9"/>
          <p:cNvCxnSpPr>
            <a:stCxn id="8" idx="3"/>
            <a:endCxn id="9" idx="1"/>
          </p:cNvCxnSpPr>
          <p:nvPr/>
        </p:nvCxnSpPr>
        <p:spPr>
          <a:xfrm>
            <a:off x="5307980" y="2403088"/>
            <a:ext cx="695699" cy="1588"/>
          </a:xfrm>
          <a:prstGeom prst="line">
            <a:avLst/>
          </a:prstGeom>
        </p:spPr>
        <p:style>
          <a:lnRef idx="1">
            <a:schemeClr val="dk1"/>
          </a:lnRef>
          <a:fillRef idx="0">
            <a:schemeClr val="dk1"/>
          </a:fillRef>
          <a:effectRef idx="0">
            <a:schemeClr val="dk1"/>
          </a:effectRef>
          <a:fontRef idx="minor">
            <a:schemeClr val="tx1"/>
          </a:fontRef>
        </p:style>
      </p:cxnSp>
      <p:sp>
        <p:nvSpPr>
          <p:cNvPr id="11" name="Rectangle 10"/>
          <p:cNvSpPr/>
          <p:nvPr/>
        </p:nvSpPr>
        <p:spPr>
          <a:xfrm>
            <a:off x="8564136" y="1761892"/>
            <a:ext cx="2754352" cy="12600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err="1">
                <a:solidFill>
                  <a:srgbClr val="FF0000"/>
                </a:solidFill>
                <a:latin typeface="VNI-Avo" pitchFamily="2" charset="0"/>
                <a:cs typeface="Times New Roman" panose="02020603050405020304" pitchFamily="18" charset="0"/>
              </a:rPr>
              <a:t>giun</a:t>
            </a:r>
            <a:endParaRPr lang="vi-VN" sz="8000" dirty="0">
              <a:solidFill>
                <a:srgbClr val="FF0000"/>
              </a:solidFill>
              <a:latin typeface="Times New Roman" panose="02020603050405020304" pitchFamily="18" charset="0"/>
              <a:cs typeface="Times New Roman" panose="02020603050405020304" pitchFamily="18" charset="0"/>
            </a:endParaRPr>
          </a:p>
        </p:txBody>
      </p:sp>
      <p:cxnSp>
        <p:nvCxnSpPr>
          <p:cNvPr id="12" name="Straight Arrow Connector 11"/>
          <p:cNvCxnSpPr>
            <a:stCxn id="9" idx="3"/>
            <a:endCxn id="11" idx="1"/>
          </p:cNvCxnSpPr>
          <p:nvPr/>
        </p:nvCxnSpPr>
        <p:spPr>
          <a:xfrm flipV="1">
            <a:off x="7649737" y="2391936"/>
            <a:ext cx="914399" cy="111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6" descr="Ghim của Nguyenthile trên 长草颜团子 Budding Pop | Đang yêu, Mèo kitty, Mèo c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88033" y="44196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754245" y="3408557"/>
            <a:ext cx="1561170" cy="12377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VNI-Avo" pitchFamily="2" charset="0"/>
                <a:cs typeface="Times New Roman" panose="02020603050405020304" pitchFamily="18" charset="0"/>
              </a:rPr>
              <a:t>r</a:t>
            </a:r>
            <a:endParaRPr lang="vi-VN" sz="8000" dirty="0">
              <a:latin typeface="Times New Roman" panose="02020603050405020304" pitchFamily="18" charset="0"/>
              <a:cs typeface="Times New Roman" panose="02020603050405020304" pitchFamily="18" charset="0"/>
            </a:endParaRPr>
          </a:p>
        </p:txBody>
      </p:sp>
      <p:sp>
        <p:nvSpPr>
          <p:cNvPr id="32" name="Rectangle 31"/>
          <p:cNvSpPr/>
          <p:nvPr/>
        </p:nvSpPr>
        <p:spPr>
          <a:xfrm>
            <a:off x="6011114" y="3397406"/>
            <a:ext cx="1646058" cy="1260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a:solidFill>
                  <a:srgbClr val="FF0000"/>
                </a:solidFill>
                <a:latin typeface="VNI-Avo" pitchFamily="2" charset="0"/>
                <a:cs typeface="Times New Roman" panose="02020603050405020304" pitchFamily="18" charset="0"/>
              </a:rPr>
              <a:t>un</a:t>
            </a:r>
            <a:endParaRPr lang="vi-VN" sz="8000" dirty="0">
              <a:solidFill>
                <a:srgbClr val="FF0000"/>
              </a:solidFill>
              <a:latin typeface="Times New Roman" panose="02020603050405020304" pitchFamily="18" charset="0"/>
              <a:cs typeface="Times New Roman" panose="02020603050405020304" pitchFamily="18" charset="0"/>
            </a:endParaRPr>
          </a:p>
        </p:txBody>
      </p:sp>
      <p:cxnSp>
        <p:nvCxnSpPr>
          <p:cNvPr id="33" name="Straight Connector 32"/>
          <p:cNvCxnSpPr>
            <a:stCxn id="31" idx="3"/>
            <a:endCxn id="32" idx="1"/>
          </p:cNvCxnSpPr>
          <p:nvPr/>
        </p:nvCxnSpPr>
        <p:spPr>
          <a:xfrm>
            <a:off x="5315415" y="4027450"/>
            <a:ext cx="695699" cy="1588"/>
          </a:xfrm>
          <a:prstGeom prst="line">
            <a:avLst/>
          </a:prstGeom>
        </p:spPr>
        <p:style>
          <a:lnRef idx="1">
            <a:schemeClr val="dk1"/>
          </a:lnRef>
          <a:fillRef idx="0">
            <a:schemeClr val="dk1"/>
          </a:fillRef>
          <a:effectRef idx="0">
            <a:schemeClr val="dk1"/>
          </a:effectRef>
          <a:fontRef idx="minor">
            <a:schemeClr val="tx1"/>
          </a:fontRef>
        </p:style>
      </p:cxnSp>
      <p:sp>
        <p:nvSpPr>
          <p:cNvPr id="34" name="Rectangle 33"/>
          <p:cNvSpPr/>
          <p:nvPr/>
        </p:nvSpPr>
        <p:spPr>
          <a:xfrm>
            <a:off x="8571571" y="3386254"/>
            <a:ext cx="2754352" cy="12600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solidFill>
                  <a:srgbClr val="FF0000"/>
                </a:solidFill>
                <a:latin typeface="VNI-Avo" pitchFamily="2" charset="0"/>
                <a:cs typeface="Times New Roman" panose="02020603050405020304" pitchFamily="18" charset="0"/>
              </a:rPr>
              <a:t>run</a:t>
            </a:r>
            <a:endParaRPr lang="vi-VN" sz="8000" dirty="0">
              <a:solidFill>
                <a:srgbClr val="FF0000"/>
              </a:solidFill>
              <a:latin typeface="Times New Roman" panose="02020603050405020304" pitchFamily="18" charset="0"/>
              <a:cs typeface="Times New Roman" panose="02020603050405020304" pitchFamily="18" charset="0"/>
            </a:endParaRPr>
          </a:p>
        </p:txBody>
      </p:sp>
      <p:cxnSp>
        <p:nvCxnSpPr>
          <p:cNvPr id="35" name="Straight Arrow Connector 34"/>
          <p:cNvCxnSpPr>
            <a:stCxn id="32" idx="3"/>
            <a:endCxn id="34" idx="1"/>
          </p:cNvCxnSpPr>
          <p:nvPr/>
        </p:nvCxnSpPr>
        <p:spPr>
          <a:xfrm flipV="1">
            <a:off x="7657172" y="4016298"/>
            <a:ext cx="914399" cy="111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rot="10800000" flipV="1">
            <a:off x="562721" y="4254320"/>
            <a:ext cx="2277130" cy="1862048"/>
          </a:xfrm>
          <a:prstGeom prst="rect">
            <a:avLst/>
          </a:prstGeom>
        </p:spPr>
        <p:txBody>
          <a:bodyPr wrap="square">
            <a:spAutoFit/>
          </a:bodyPr>
          <a:lstStyle/>
          <a:p>
            <a:r>
              <a:rPr lang="en-US" sz="11500" b="1" dirty="0">
                <a:solidFill>
                  <a:srgbClr val="FF0000"/>
                </a:solidFill>
                <a:latin typeface="VNI-Avo" pitchFamily="2" charset="0"/>
                <a:cs typeface="Times New Roman" panose="02020603050405020304" pitchFamily="18" charset="0"/>
              </a:rPr>
              <a:t> </a:t>
            </a:r>
            <a:r>
              <a:rPr lang="en-US" sz="11500" b="1" dirty="0" smtClean="0">
                <a:solidFill>
                  <a:srgbClr val="FF0000"/>
                </a:solidFill>
                <a:latin typeface="VNI-Avo" pitchFamily="2" charset="0"/>
                <a:cs typeface="Times New Roman" panose="02020603050405020304" pitchFamily="18" charset="0"/>
              </a:rPr>
              <a:t>ut</a:t>
            </a:r>
            <a:endParaRPr lang="vi-VN" sz="11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19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heckerboard(across)">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linds(horizontal)">
                                      <p:cBhvr>
                                        <p:cTn id="38" dur="500"/>
                                        <p:tgtEl>
                                          <p:spTgt spid="31"/>
                                        </p:tgtEl>
                                      </p:cBhvr>
                                    </p:animEffect>
                                  </p:childTnLst>
                                </p:cTn>
                              </p:par>
                              <p:par>
                                <p:cTn id="39" presetID="3" presetClass="entr" presetSubtype="1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par>
                                <p:cTn id="42" presetID="3" presetClass="entr" presetSubtype="1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linds(horizont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checkerboard(across)">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subTnLst>
                                    <p:audio>
                                      <p:cMediaNode>
                                        <p:cTn display="0" masterRel="sameClick">
                                          <p:stCondLst>
                                            <p:cond evt="begin" delay="0">
                                              <p:tn val="5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1" grpId="0" animBg="1"/>
      <p:bldP spid="31" grpId="0" animBg="1"/>
      <p:bldP spid="32" grpId="0" animBg="1"/>
      <p:bldP spid="34" grpId="0" animBg="1"/>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om background/school/education/escuela/kids Template | PosterMyWall"/>
          <p:cNvPicPr>
            <a:picLocks noChangeAspect="1" noChangeArrowheads="1"/>
          </p:cNvPicPr>
          <p:nvPr/>
        </p:nvPicPr>
        <p:blipFill rotWithShape="1">
          <a:blip r:embed="rId2">
            <a:extLst>
              <a:ext uri="{28A0092B-C50C-407E-A947-70E740481C1C}">
                <a14:useLocalDpi xmlns:a14="http://schemas.microsoft.com/office/drawing/2010/main" val="0"/>
              </a:ext>
            </a:extLst>
          </a:blip>
          <a:srcRect l="14565" t="8309" r="2972"/>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209" y="805607"/>
            <a:ext cx="5160387" cy="1569660"/>
          </a:xfrm>
          <a:prstGeom prst="rect">
            <a:avLst/>
          </a:prstGeom>
          <a:noFill/>
        </p:spPr>
        <p:txBody>
          <a:bodyPr wrap="none" rtlCol="0">
            <a:spAutoFit/>
          </a:bodyPr>
          <a:lstStyle/>
          <a:p>
            <a:r>
              <a:rPr lang="en-US" sz="6000" b="1" dirty="0">
                <a:latin typeface="VNI-Avo" pitchFamily="2" charset="0"/>
                <a:cs typeface="Times New Roman" panose="02020603050405020304" pitchFamily="18" charset="0"/>
              </a:rPr>
              <a:t>    </a:t>
            </a:r>
            <a:r>
              <a:rPr lang="en-US" sz="7200" b="1" u="sng" dirty="0" smtClean="0">
                <a:solidFill>
                  <a:schemeClr val="bg1"/>
                </a:solidFill>
                <a:latin typeface="VNI-Avo" pitchFamily="2" charset="0"/>
                <a:cs typeface="Times New Roman" panose="02020603050405020304" pitchFamily="18" charset="0"/>
              </a:rPr>
              <a:t>Baøi </a:t>
            </a:r>
            <a:r>
              <a:rPr lang="en-US" sz="7200" b="1" u="sng" dirty="0">
                <a:solidFill>
                  <a:schemeClr val="bg1"/>
                </a:solidFill>
                <a:latin typeface="VNI-Avo" pitchFamily="2" charset="0"/>
                <a:cs typeface="Times New Roman" panose="02020603050405020304" pitchFamily="18" charset="0"/>
              </a:rPr>
              <a:t>46</a:t>
            </a:r>
            <a:r>
              <a:rPr lang="en-US" sz="7200" b="1" dirty="0">
                <a:solidFill>
                  <a:schemeClr val="bg1"/>
                </a:solidFill>
                <a:latin typeface="VNI-Avo" pitchFamily="2" charset="0"/>
                <a:cs typeface="Times New Roman" panose="02020603050405020304" pitchFamily="18" charset="0"/>
              </a:rPr>
              <a:t>:</a:t>
            </a:r>
            <a:r>
              <a:rPr lang="en-US" sz="9600" b="1" dirty="0">
                <a:solidFill>
                  <a:schemeClr val="bg1"/>
                </a:solidFill>
                <a:latin typeface="VNI-Avo" pitchFamily="2" charset="0"/>
                <a:cs typeface="Times New Roman" panose="02020603050405020304" pitchFamily="18" charset="0"/>
              </a:rPr>
              <a:t>   </a:t>
            </a:r>
            <a:endParaRPr lang="vi-VN" sz="10000" b="1" dirty="0">
              <a:solidFill>
                <a:schemeClr val="bg1"/>
              </a:solidFill>
              <a:latin typeface="Vni 01 LinotypeZapfino one" pitchFamily="2" charset="2"/>
              <a:cs typeface="Times New Roman" panose="02020603050405020304" pitchFamily="18" charset="0"/>
            </a:endParaRPr>
          </a:p>
        </p:txBody>
      </p:sp>
      <p:sp>
        <p:nvSpPr>
          <p:cNvPr id="6" name="Rectangle 5"/>
          <p:cNvSpPr/>
          <p:nvPr/>
        </p:nvSpPr>
        <p:spPr>
          <a:xfrm>
            <a:off x="1871957" y="2084664"/>
            <a:ext cx="7169817" cy="2246769"/>
          </a:xfrm>
          <a:prstGeom prst="rect">
            <a:avLst/>
          </a:prstGeom>
        </p:spPr>
        <p:txBody>
          <a:bodyPr wrap="square">
            <a:spAutoFit/>
          </a:bodyPr>
          <a:lstStyle/>
          <a:p>
            <a:r>
              <a:rPr lang="en-US" sz="14000" b="1" dirty="0">
                <a:solidFill>
                  <a:schemeClr val="bg1"/>
                </a:solidFill>
                <a:latin typeface="VNI-Avo" pitchFamily="2" charset="0"/>
                <a:cs typeface="Times New Roman" panose="02020603050405020304" pitchFamily="18" charset="0"/>
              </a:rPr>
              <a:t>un ut </a:t>
            </a:r>
            <a:r>
              <a:rPr lang="en-US" sz="14000" b="1" dirty="0" smtClean="0">
                <a:solidFill>
                  <a:schemeClr val="bg1"/>
                </a:solidFill>
                <a:latin typeface="VNI-Avo" pitchFamily="2" charset="0"/>
                <a:cs typeface="Times New Roman" panose="02020603050405020304" pitchFamily="18" charset="0"/>
              </a:rPr>
              <a:t>öt</a:t>
            </a:r>
            <a:endParaRPr lang="vi-VN" sz="14000" b="1" dirty="0">
              <a:solidFill>
                <a:schemeClr val="bg1"/>
              </a:solidFill>
              <a:latin typeface="Vni 01 LinotypeZapfino one" pitchFamily="2" charset="2"/>
              <a:cs typeface="Times New Roman" panose="02020603050405020304" pitchFamily="18" charset="0"/>
            </a:endParaRPr>
          </a:p>
        </p:txBody>
      </p:sp>
      <p:sp>
        <p:nvSpPr>
          <p:cNvPr id="7" name="TextBox 6"/>
          <p:cNvSpPr txBox="1"/>
          <p:nvPr/>
        </p:nvSpPr>
        <p:spPr>
          <a:xfrm>
            <a:off x="4582892" y="4027714"/>
            <a:ext cx="1959428" cy="584775"/>
          </a:xfrm>
          <a:prstGeom prst="rect">
            <a:avLst/>
          </a:prstGeom>
          <a:noFill/>
        </p:spPr>
        <p:txBody>
          <a:bodyPr wrap="square" rtlCol="0">
            <a:spAutoFit/>
          </a:bodyPr>
          <a:lstStyle/>
          <a:p>
            <a:r>
              <a:rPr lang="en-US" sz="3200" b="1" dirty="0" smtClean="0">
                <a:solidFill>
                  <a:schemeClr val="bg1"/>
                </a:solidFill>
                <a:latin typeface="VNI-Avo" pitchFamily="2" charset="0"/>
              </a:rPr>
              <a:t>(Tieát 2)</a:t>
            </a:r>
            <a:endParaRPr lang="en-US" sz="3200" b="1" dirty="0">
              <a:solidFill>
                <a:schemeClr val="bg1"/>
              </a:solidFill>
              <a:latin typeface="VNI-Avo" pitchFamily="2"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8179" y="55755"/>
            <a:ext cx="3142449" cy="1862048"/>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0" b="1" dirty="0" smtClean="0">
                <a:solidFill>
                  <a:srgbClr val="D60093"/>
                </a:solidFill>
                <a:latin typeface="VNI-Avo" pitchFamily="2" charset="0"/>
              </a:rPr>
              <a:t>un</a:t>
            </a:r>
            <a:endParaRPr lang="en-US" sz="11500" b="1" dirty="0">
              <a:solidFill>
                <a:srgbClr val="D60093"/>
              </a:solidFill>
              <a:latin typeface="VNI-Avo" pitchFamily="2" charset="0"/>
            </a:endParaRPr>
          </a:p>
        </p:txBody>
      </p:sp>
      <p:sp>
        <p:nvSpPr>
          <p:cNvPr id="5" name="TextBox 7"/>
          <p:cNvSpPr txBox="1"/>
          <p:nvPr/>
        </p:nvSpPr>
        <p:spPr>
          <a:xfrm>
            <a:off x="11151" y="1801478"/>
            <a:ext cx="5560041"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smtClean="0">
                <a:latin typeface="VNI-Avo" pitchFamily="2" charset="0"/>
              </a:rPr>
              <a:t>aùo th</a:t>
            </a:r>
            <a:r>
              <a:rPr lang="en-US" sz="7200" b="1" dirty="0" smtClean="0">
                <a:solidFill>
                  <a:srgbClr val="D60093"/>
                </a:solidFill>
                <a:latin typeface="VNI-Avo" pitchFamily="2" charset="0"/>
              </a:rPr>
              <a:t>un</a:t>
            </a:r>
            <a:endParaRPr lang="en-US" sz="7200" b="1" dirty="0">
              <a:solidFill>
                <a:srgbClr val="D60093"/>
              </a:solidFill>
              <a:latin typeface="VNI-Avo" pitchFamily="2" charset="0"/>
            </a:endParaRPr>
          </a:p>
        </p:txBody>
      </p:sp>
      <p:sp>
        <p:nvSpPr>
          <p:cNvPr id="6" name="TextBox 8"/>
          <p:cNvSpPr txBox="1"/>
          <p:nvPr/>
        </p:nvSpPr>
        <p:spPr>
          <a:xfrm>
            <a:off x="4015054" y="1819020"/>
            <a:ext cx="3679288"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smtClean="0">
                <a:latin typeface="VNI-Avo" pitchFamily="2" charset="0"/>
              </a:rPr>
              <a:t>b</a:t>
            </a:r>
            <a:r>
              <a:rPr lang="en-US" sz="7200" b="1" dirty="0" smtClean="0">
                <a:solidFill>
                  <a:schemeClr val="accent2">
                    <a:lumMod val="50000"/>
                  </a:schemeClr>
                </a:solidFill>
                <a:latin typeface="VNI-Avo" pitchFamily="2" charset="0"/>
              </a:rPr>
              <a:t>uùt</a:t>
            </a:r>
            <a:r>
              <a:rPr lang="en-US" sz="7200" b="1" dirty="0" smtClean="0">
                <a:latin typeface="VNI-Avo" pitchFamily="2" charset="0"/>
              </a:rPr>
              <a:t> chì</a:t>
            </a:r>
            <a:endParaRPr lang="en-US" sz="7200" b="1" dirty="0">
              <a:latin typeface="VNI-Avo" pitchFamily="2" charset="0"/>
            </a:endParaRPr>
          </a:p>
        </p:txBody>
      </p:sp>
      <p:sp>
        <p:nvSpPr>
          <p:cNvPr id="7" name="TextBox 3"/>
          <p:cNvSpPr txBox="1"/>
          <p:nvPr/>
        </p:nvSpPr>
        <p:spPr>
          <a:xfrm>
            <a:off x="8161392" y="137224"/>
            <a:ext cx="2294846" cy="1862048"/>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0" b="1" dirty="0" smtClean="0">
                <a:solidFill>
                  <a:srgbClr val="7030A0"/>
                </a:solidFill>
                <a:latin typeface="VNI-Avo" pitchFamily="2" charset="0"/>
              </a:rPr>
              <a:t>öt</a:t>
            </a:r>
            <a:endParaRPr lang="en-US" sz="11500" b="1" dirty="0">
              <a:solidFill>
                <a:srgbClr val="7030A0"/>
              </a:solidFill>
              <a:latin typeface="VNI-Avo" pitchFamily="2" charset="0"/>
            </a:endParaRPr>
          </a:p>
        </p:txBody>
      </p:sp>
      <p:sp>
        <p:nvSpPr>
          <p:cNvPr id="8" name="TextBox 7"/>
          <p:cNvSpPr txBox="1"/>
          <p:nvPr/>
        </p:nvSpPr>
        <p:spPr>
          <a:xfrm>
            <a:off x="1951453" y="3116017"/>
            <a:ext cx="4304382"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smtClean="0">
                <a:latin typeface="VNI-Avo" pitchFamily="2" charset="0"/>
              </a:rPr>
              <a:t>c</a:t>
            </a:r>
            <a:r>
              <a:rPr lang="en-US" sz="7200" b="1" dirty="0" smtClean="0">
                <a:solidFill>
                  <a:srgbClr val="D60093"/>
                </a:solidFill>
                <a:latin typeface="VNI-Avo" pitchFamily="2" charset="0"/>
              </a:rPr>
              <a:t>uùn</a:t>
            </a:r>
            <a:r>
              <a:rPr lang="en-US" sz="7200" b="1" dirty="0" smtClean="0">
                <a:latin typeface="VNI-Avo" pitchFamily="2" charset="0"/>
              </a:rPr>
              <a:t> con</a:t>
            </a:r>
            <a:endParaRPr lang="en-US" sz="7200" b="1" dirty="0">
              <a:latin typeface="VNI-Avo" pitchFamily="2" charset="0"/>
            </a:endParaRPr>
          </a:p>
        </p:txBody>
      </p:sp>
      <p:sp>
        <p:nvSpPr>
          <p:cNvPr id="9" name="TextBox 8"/>
          <p:cNvSpPr txBox="1"/>
          <p:nvPr/>
        </p:nvSpPr>
        <p:spPr>
          <a:xfrm>
            <a:off x="6546901" y="3143655"/>
            <a:ext cx="4898539"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smtClean="0">
                <a:latin typeface="VNI-Avo" pitchFamily="2" charset="0"/>
              </a:rPr>
              <a:t>n</a:t>
            </a:r>
            <a:r>
              <a:rPr lang="en-US" sz="7200" b="1" dirty="0" smtClean="0">
                <a:solidFill>
                  <a:srgbClr val="7030A0"/>
                </a:solidFill>
                <a:latin typeface="VNI-Avo" pitchFamily="2" charset="0"/>
              </a:rPr>
              <a:t>öùt</a:t>
            </a:r>
            <a:r>
              <a:rPr lang="en-US" sz="7200" b="1" dirty="0" smtClean="0">
                <a:latin typeface="VNI-Avo" pitchFamily="2" charset="0"/>
              </a:rPr>
              <a:t> neû</a:t>
            </a:r>
            <a:endParaRPr lang="en-US" sz="7200" b="1" dirty="0">
              <a:solidFill>
                <a:schemeClr val="accent6">
                  <a:lumMod val="50000"/>
                </a:schemeClr>
              </a:solidFill>
              <a:latin typeface="VNI-Avo" pitchFamily="2" charset="0"/>
            </a:endParaRPr>
          </a:p>
        </p:txBody>
      </p:sp>
      <p:sp>
        <p:nvSpPr>
          <p:cNvPr id="10" name="TextBox 9"/>
          <p:cNvSpPr txBox="1"/>
          <p:nvPr/>
        </p:nvSpPr>
        <p:spPr>
          <a:xfrm>
            <a:off x="1646634" y="4439299"/>
            <a:ext cx="10173640"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smtClean="0">
                <a:latin typeface="VNI-Avo" pitchFamily="2" charset="0"/>
              </a:rPr>
              <a:t>bay nhanh v</a:t>
            </a:r>
            <a:r>
              <a:rPr lang="en-US" sz="7200" b="1" dirty="0" smtClean="0">
                <a:solidFill>
                  <a:srgbClr val="D60093"/>
                </a:solidFill>
                <a:latin typeface="VNI-Avo" pitchFamily="2" charset="0"/>
              </a:rPr>
              <a:t>un</a:t>
            </a:r>
            <a:r>
              <a:rPr lang="en-US" sz="7200" b="1" dirty="0" smtClean="0">
                <a:latin typeface="VNI-Avo" pitchFamily="2" charset="0"/>
              </a:rPr>
              <a:t> v</a:t>
            </a:r>
            <a:r>
              <a:rPr lang="en-US" sz="7200" b="1" dirty="0" smtClean="0">
                <a:solidFill>
                  <a:schemeClr val="accent2">
                    <a:lumMod val="50000"/>
                  </a:schemeClr>
                </a:solidFill>
                <a:latin typeface="VNI-Avo" pitchFamily="2" charset="0"/>
              </a:rPr>
              <a:t>uùt</a:t>
            </a:r>
            <a:endParaRPr lang="en-US" sz="7200" b="1" dirty="0">
              <a:solidFill>
                <a:schemeClr val="accent2">
                  <a:lumMod val="50000"/>
                </a:schemeClr>
              </a:solidFill>
              <a:latin typeface="VNI-Avo" pitchFamily="2" charset="0"/>
            </a:endParaRPr>
          </a:p>
        </p:txBody>
      </p:sp>
      <p:sp>
        <p:nvSpPr>
          <p:cNvPr id="12" name="TextBox 11"/>
          <p:cNvSpPr txBox="1"/>
          <p:nvPr/>
        </p:nvSpPr>
        <p:spPr>
          <a:xfrm>
            <a:off x="4757003" y="96644"/>
            <a:ext cx="3142449" cy="1862048"/>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0" b="1" dirty="0" smtClean="0">
                <a:solidFill>
                  <a:schemeClr val="accent2">
                    <a:lumMod val="50000"/>
                  </a:schemeClr>
                </a:solidFill>
                <a:latin typeface="VNI-Avo" pitchFamily="2" charset="0"/>
              </a:rPr>
              <a:t>ut</a:t>
            </a:r>
            <a:endParaRPr lang="en-US" sz="11500" b="1" dirty="0">
              <a:solidFill>
                <a:schemeClr val="accent2">
                  <a:lumMod val="50000"/>
                </a:schemeClr>
              </a:solidFill>
              <a:latin typeface="VNI-Avo" pitchFamily="2" charset="0"/>
            </a:endParaRPr>
          </a:p>
        </p:txBody>
      </p:sp>
      <p:sp>
        <p:nvSpPr>
          <p:cNvPr id="13" name="TextBox 8"/>
          <p:cNvSpPr txBox="1"/>
          <p:nvPr/>
        </p:nvSpPr>
        <p:spPr>
          <a:xfrm>
            <a:off x="7657784" y="1837607"/>
            <a:ext cx="3679288"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smtClean="0">
                <a:latin typeface="VNI-Avo" pitchFamily="2" charset="0"/>
              </a:rPr>
              <a:t>m</a:t>
            </a:r>
            <a:r>
              <a:rPr lang="en-US" sz="7200" b="1" dirty="0" smtClean="0">
                <a:solidFill>
                  <a:srgbClr val="7030A0"/>
                </a:solidFill>
                <a:latin typeface="VNI-Avo" pitchFamily="2" charset="0"/>
              </a:rPr>
              <a:t>öùt</a:t>
            </a:r>
            <a:r>
              <a:rPr lang="en-US" sz="7200" b="1" dirty="0" smtClean="0">
                <a:latin typeface="VNI-Avo" pitchFamily="2" charset="0"/>
              </a:rPr>
              <a:t> teát</a:t>
            </a:r>
            <a:endParaRPr lang="en-US" sz="7200" b="1" dirty="0">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to="" calcmode="lin" valueType="num">
                                      <p:cBhvr>
                                        <p:cTn id="42" dur="1" fill="hold"/>
                                        <p:tgtEl>
                                          <p:spTgt spid="9"/>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heckerboard(across)">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77212" y="927947"/>
            <a:ext cx="8752122" cy="3631763"/>
          </a:xfrm>
          <a:prstGeom prst="rect">
            <a:avLst/>
          </a:prstGeom>
          <a:noFill/>
        </p:spPr>
        <p:txBody>
          <a:bodyPr wrap="square" rtlCol="0">
            <a:spAutoFit/>
          </a:bodyPr>
          <a:lstStyle/>
          <a:p>
            <a:pPr algn="ctr"/>
            <a:r>
              <a:rPr lang="en-US" sz="11500" b="1" dirty="0" smtClean="0">
                <a:solidFill>
                  <a:srgbClr val="FF0000"/>
                </a:solidFill>
                <a:latin typeface="VNI-Avo" pitchFamily="2" charset="0"/>
              </a:rPr>
              <a:t>Ñoïc baøi öùng duïng</a:t>
            </a:r>
            <a:endParaRPr lang="vi-VN" sz="11500" b="1" dirty="0">
              <a:solidFill>
                <a:srgbClr val="FF0000"/>
              </a:solidFill>
            </a:endParaRPr>
          </a:p>
        </p:txBody>
      </p:sp>
    </p:spTree>
    <p:extLst>
      <p:ext uri="{BB962C8B-B14F-4D97-AF65-F5344CB8AC3E}">
        <p14:creationId xmlns:p14="http://schemas.microsoft.com/office/powerpoint/2010/main" val="3155026325"/>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746" y="3875122"/>
            <a:ext cx="11659397" cy="35394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en-US" sz="3200" dirty="0">
                <a:latin typeface="VNI-Avo" pitchFamily="2" charset="0"/>
                <a:cs typeface="Times New Roman" panose="02020603050405020304" pitchFamily="18" charset="0"/>
              </a:rPr>
              <a:t>        - </a:t>
            </a:r>
            <a:r>
              <a:rPr lang="en-US" sz="3200" dirty="0" smtClean="0">
                <a:latin typeface="VNI-Avo" pitchFamily="2" charset="0"/>
                <a:cs typeface="Times New Roman" panose="02020603050405020304" pitchFamily="18" charset="0"/>
              </a:rPr>
              <a:t>Meï aø, meï nghe baøi thô veà caùc chuù lôïn con nheù!</a:t>
            </a:r>
          </a:p>
          <a:p>
            <a:pPr algn="just"/>
            <a:r>
              <a:rPr lang="en-US" sz="3200" dirty="0" smtClean="0">
                <a:latin typeface="VNI-Avo" pitchFamily="2" charset="0"/>
                <a:cs typeface="Times New Roman" panose="02020603050405020304" pitchFamily="18" charset="0"/>
              </a:rPr>
              <a:t>          “UÛn aø uûn æn</a:t>
            </a:r>
          </a:p>
          <a:p>
            <a:pPr algn="just"/>
            <a:r>
              <a:rPr lang="en-US" sz="3200" dirty="0" smtClean="0">
                <a:latin typeface="VNI-Avo" pitchFamily="2" charset="0"/>
                <a:cs typeface="Times New Roman" panose="02020603050405020304" pitchFamily="18" charset="0"/>
              </a:rPr>
              <a:t>            Boán chuù lôïn con</a:t>
            </a:r>
          </a:p>
          <a:p>
            <a:pPr algn="just"/>
            <a:r>
              <a:rPr lang="en-US" sz="3200" dirty="0" smtClean="0">
                <a:latin typeface="VNI-Avo" pitchFamily="2" charset="0"/>
                <a:cs typeface="Times New Roman" panose="02020603050405020304" pitchFamily="18" charset="0"/>
              </a:rPr>
              <a:t>            AÊn ñaõ no troøn</a:t>
            </a:r>
          </a:p>
          <a:p>
            <a:pPr algn="just"/>
            <a:r>
              <a:rPr lang="en-US" sz="3200" dirty="0" smtClean="0">
                <a:latin typeface="VNI-Avo" pitchFamily="2" charset="0"/>
                <a:cs typeface="Times New Roman" panose="02020603050405020304" pitchFamily="18" charset="0"/>
              </a:rPr>
              <a:t>            Caû ñaøn ñi nguû.”</a:t>
            </a:r>
          </a:p>
          <a:p>
            <a:pPr algn="just"/>
            <a:r>
              <a:rPr lang="en-US" sz="3200" dirty="0" smtClean="0">
                <a:latin typeface="VNI-Avo" pitchFamily="2" charset="0"/>
                <a:cs typeface="Times New Roman" panose="02020603050405020304" pitchFamily="18" charset="0"/>
              </a:rPr>
              <a:t>        - OÀ, beù nhôù cöø gheâ, chæ sai coù moät chöõ “boán”.</a:t>
            </a:r>
          </a:p>
          <a:p>
            <a:pPr algn="just"/>
            <a:endParaRPr lang="vi-VN"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flipH="1">
            <a:off x="2910467" y="4382417"/>
            <a:ext cx="772962" cy="584775"/>
          </a:xfrm>
          <a:prstGeom prst="rect">
            <a:avLst/>
          </a:prstGeom>
          <a:noFill/>
        </p:spPr>
        <p:txBody>
          <a:bodyPr wrap="square" rtlCol="0">
            <a:spAutoFit/>
          </a:bodyPr>
          <a:lstStyle/>
          <a:p>
            <a:r>
              <a:rPr lang="en-US" sz="3200" dirty="0" smtClean="0">
                <a:solidFill>
                  <a:srgbClr val="FF0000"/>
                </a:solidFill>
                <a:latin typeface="VNI-Avo" pitchFamily="2" charset="0"/>
                <a:cs typeface="Times New Roman" panose="02020603050405020304" pitchFamily="18" charset="0"/>
              </a:rPr>
              <a:t>un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95781" y="-76205"/>
            <a:ext cx="4891084" cy="7694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400" b="1" dirty="0" smtClean="0">
                <a:latin typeface="VNI-Avo" pitchFamily="2" charset="0"/>
                <a:cs typeface="Times New Roman" panose="02020603050405020304" pitchFamily="18" charset="0"/>
              </a:rPr>
              <a:t>Caùc chuù lôïn </a:t>
            </a:r>
            <a:r>
              <a:rPr lang="en-US" sz="4400" b="1" dirty="0">
                <a:latin typeface="VNI-Avo" pitchFamily="2" charset="0"/>
                <a:cs typeface="Times New Roman" panose="02020603050405020304" pitchFamily="18" charset="0"/>
              </a:rPr>
              <a:t>con</a:t>
            </a:r>
          </a:p>
        </p:txBody>
      </p:sp>
      <p:pic>
        <p:nvPicPr>
          <p:cNvPr id="13" name="Picture 12"/>
          <p:cNvPicPr>
            <a:picLocks noChangeAspect="1"/>
          </p:cNvPicPr>
          <p:nvPr/>
        </p:nvPicPr>
        <p:blipFill rotWithShape="1">
          <a:blip r:embed="rId2"/>
          <a:srcRect l="39263" t="19643" r="37423" b="48016"/>
          <a:stretch/>
        </p:blipFill>
        <p:spPr>
          <a:xfrm>
            <a:off x="2665141" y="542023"/>
            <a:ext cx="6913757" cy="3427811"/>
          </a:xfrm>
          <a:prstGeom prst="rect">
            <a:avLst/>
          </a:prstGeom>
          <a:ln>
            <a:noFill/>
          </a:ln>
          <a:effectLst>
            <a:softEdge rad="112500"/>
          </a:effectLst>
        </p:spPr>
      </p:pic>
      <p:sp>
        <p:nvSpPr>
          <p:cNvPr id="10" name="TextBox 9"/>
          <p:cNvSpPr txBox="1"/>
          <p:nvPr/>
        </p:nvSpPr>
        <p:spPr>
          <a:xfrm flipH="1">
            <a:off x="1791628" y="4378712"/>
            <a:ext cx="772962" cy="584775"/>
          </a:xfrm>
          <a:prstGeom prst="rect">
            <a:avLst/>
          </a:prstGeom>
          <a:noFill/>
        </p:spPr>
        <p:txBody>
          <a:bodyPr wrap="square" rtlCol="0">
            <a:spAutoFit/>
          </a:bodyPr>
          <a:lstStyle/>
          <a:p>
            <a:r>
              <a:rPr lang="en-US" sz="3200" dirty="0">
                <a:solidFill>
                  <a:srgbClr val="FF0000"/>
                </a:solidFill>
                <a:latin typeface="VNI-Avo" pitchFamily="2" charset="0"/>
                <a:cs typeface="Times New Roman" panose="02020603050405020304" pitchFamily="18" charset="0"/>
              </a:rPr>
              <a:t>U</a:t>
            </a:r>
            <a:r>
              <a:rPr lang="en-US" sz="3200" dirty="0" smtClean="0">
                <a:solidFill>
                  <a:srgbClr val="FF0000"/>
                </a:solidFill>
                <a:latin typeface="VNI-Avo" pitchFamily="2" charset="0"/>
                <a:cs typeface="Times New Roman" panose="02020603050405020304" pitchFamily="18" charset="0"/>
              </a:rPr>
              <a:t>n</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802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1"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par>
                                <p:cTn id="29" presetID="4" presetClass="entr" presetSubtype="16"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7" grpId="1"/>
      <p:bldP spid="8" grpId="0" animBg="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39263" t="19643" r="37423" b="48016"/>
          <a:stretch/>
        </p:blipFill>
        <p:spPr>
          <a:xfrm>
            <a:off x="6572096" y="2945596"/>
            <a:ext cx="5474761" cy="3758173"/>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loud Callout 4"/>
          <p:cNvSpPr/>
          <p:nvPr/>
        </p:nvSpPr>
        <p:spPr>
          <a:xfrm>
            <a:off x="413463" y="374766"/>
            <a:ext cx="7944983" cy="3609771"/>
          </a:xfrm>
          <a:prstGeom prst="cloudCallout">
            <a:avLst>
              <a:gd name="adj1" fmla="val 56304"/>
              <a:gd name="adj2" fmla="val 34169"/>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pic>
        <p:nvPicPr>
          <p:cNvPr id="6" name="Picture 5"/>
          <p:cNvPicPr>
            <a:picLocks noChangeAspect="1"/>
          </p:cNvPicPr>
          <p:nvPr/>
        </p:nvPicPr>
        <p:blipFill rotWithShape="1">
          <a:blip r:embed="rId3"/>
          <a:srcRect l="9600" t="51076" r="87981" b="44621"/>
          <a:stretch/>
        </p:blipFill>
        <p:spPr>
          <a:xfrm>
            <a:off x="-13757" y="2739"/>
            <a:ext cx="854440" cy="766250"/>
          </a:xfrm>
          <a:prstGeom prst="rect">
            <a:avLst/>
          </a:prstGeom>
        </p:spPr>
      </p:pic>
      <p:sp>
        <p:nvSpPr>
          <p:cNvPr id="7" name="TextBox 6"/>
          <p:cNvSpPr txBox="1"/>
          <p:nvPr/>
        </p:nvSpPr>
        <p:spPr>
          <a:xfrm>
            <a:off x="1209978" y="888602"/>
            <a:ext cx="6977419" cy="830997"/>
          </a:xfrm>
          <a:prstGeom prst="rect">
            <a:avLst/>
          </a:prstGeom>
          <a:noFill/>
        </p:spPr>
        <p:txBody>
          <a:bodyPr wrap="square" rtlCol="0">
            <a:spAutoFit/>
          </a:bodyPr>
          <a:lstStyle/>
          <a:p>
            <a:pPr algn="ctr"/>
            <a:r>
              <a:rPr lang="en-US" sz="4800" b="1" dirty="0">
                <a:latin typeface="VNI-Avo" pitchFamily="2" charset="0"/>
                <a:cs typeface="Times New Roman" panose="02020603050405020304" pitchFamily="18" charset="0"/>
              </a:rPr>
              <a:t>Con gì </a:t>
            </a:r>
            <a:r>
              <a:rPr lang="en-US" sz="4800" b="1" dirty="0" smtClean="0">
                <a:latin typeface="VNI-Avo" pitchFamily="2" charset="0"/>
                <a:cs typeface="Times New Roman" panose="02020603050405020304" pitchFamily="18" charset="0"/>
              </a:rPr>
              <a:t>“uûn aø uûn æn”?</a:t>
            </a:r>
            <a:endParaRPr lang="vi-VN" sz="4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39505" y="1678750"/>
            <a:ext cx="3226400" cy="769441"/>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400" b="1" dirty="0">
                <a:solidFill>
                  <a:srgbClr val="0000FF"/>
                </a:solidFill>
                <a:latin typeface="VNI-Avo" pitchFamily="2" charset="0"/>
                <a:cs typeface="Times New Roman" panose="02020603050405020304" pitchFamily="18" charset="0"/>
              </a:rPr>
              <a:t>a. Con </a:t>
            </a:r>
            <a:r>
              <a:rPr lang="en-US" sz="4400" b="1" dirty="0" smtClean="0">
                <a:solidFill>
                  <a:srgbClr val="0000FF"/>
                </a:solidFill>
                <a:latin typeface="VNI-Avo" pitchFamily="2" charset="0"/>
                <a:cs typeface="Times New Roman" panose="02020603050405020304" pitchFamily="18" charset="0"/>
              </a:rPr>
              <a:t>lôïn</a:t>
            </a:r>
            <a:endParaRPr lang="vi-VN" sz="4400"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739505" y="2567764"/>
            <a:ext cx="3192946" cy="769441"/>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400" b="1" dirty="0">
                <a:solidFill>
                  <a:srgbClr val="0000FF"/>
                </a:solidFill>
                <a:latin typeface="VNI-Avo" pitchFamily="2" charset="0"/>
                <a:cs typeface="Times New Roman" panose="02020603050405020304" pitchFamily="18" charset="0"/>
              </a:rPr>
              <a:t>b. </a:t>
            </a:r>
            <a:r>
              <a:rPr lang="en-US" sz="4400" b="1" dirty="0" smtClean="0">
                <a:solidFill>
                  <a:srgbClr val="0000FF"/>
                </a:solidFill>
                <a:latin typeface="VNI-Avo" pitchFamily="2" charset="0"/>
                <a:cs typeface="Times New Roman" panose="02020603050405020304" pitchFamily="18" charset="0"/>
              </a:rPr>
              <a:t>Con gaø</a:t>
            </a:r>
            <a:endParaRPr lang="vi-VN" sz="4400" b="1"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91722" y="1621364"/>
            <a:ext cx="9333571" cy="923330"/>
          </a:xfrm>
          <a:prstGeom prst="rect">
            <a:avLst/>
          </a:prstGeom>
          <a:noFill/>
        </p:spPr>
        <p:txBody>
          <a:bodyPr wrap="square" rtlCol="0">
            <a:spAutoFit/>
          </a:bodyPr>
          <a:lstStyle/>
          <a:p>
            <a:pPr algn="just"/>
            <a:r>
              <a:rPr lang="en-US" sz="5400" b="1" dirty="0">
                <a:solidFill>
                  <a:srgbClr val="FF0000"/>
                </a:solidFill>
                <a:latin typeface="VNI-Avo" pitchFamily="2" charset="0"/>
                <a:cs typeface="Times New Roman" panose="02020603050405020304" pitchFamily="18" charset="0"/>
              </a:rPr>
              <a:t>    </a:t>
            </a:r>
            <a:r>
              <a:rPr lang="en-US" sz="4800" b="1" dirty="0">
                <a:solidFill>
                  <a:srgbClr val="FF0000"/>
                </a:solidFill>
                <a:latin typeface="VNI-Avo" pitchFamily="2" charset="0"/>
                <a:cs typeface="Times New Roman" panose="02020603050405020304" pitchFamily="18" charset="0"/>
              </a:rPr>
              <a:t>Con </a:t>
            </a:r>
            <a:r>
              <a:rPr lang="en-US" sz="4800" b="1" dirty="0" smtClean="0">
                <a:solidFill>
                  <a:srgbClr val="FF0000"/>
                </a:solidFill>
                <a:latin typeface="VNI-Avo" pitchFamily="2" charset="0"/>
                <a:cs typeface="Times New Roman" panose="02020603050405020304" pitchFamily="18" charset="0"/>
              </a:rPr>
              <a:t>lôïn “uûn aø uûn æn”.</a:t>
            </a:r>
            <a:endParaRPr lang="vi-VN"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61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grpId="2" nodeType="clickEffect">
                                  <p:stCondLst>
                                    <p:cond delay="0"/>
                                  </p:stCondLst>
                                  <p:childTnLst>
                                    <p:animEffect transition="out" filter="checkerboard(across)">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5" presetClass="exit" presetSubtype="10" fill="hold" grpId="1" nodeType="withEffect">
                                  <p:stCondLst>
                                    <p:cond delay="0"/>
                                  </p:stCondLst>
                                  <p:childTnLst>
                                    <p:animEffect transition="out" filter="checkerboard(across)">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heckerboard(across)">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P spid="7" grpId="0"/>
      <p:bldP spid="8" grpId="0" animBg="1"/>
      <p:bldP spid="8" grpId="1" animBg="1"/>
      <p:bldP spid="9" grpId="0" animBg="1"/>
      <p:bldP spid="9" grpId="1"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51579" y="141514"/>
            <a:ext cx="11766249" cy="656408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TextBox 23"/>
          <p:cNvSpPr txBox="1"/>
          <p:nvPr/>
        </p:nvSpPr>
        <p:spPr>
          <a:xfrm>
            <a:off x="3492370" y="1097280"/>
            <a:ext cx="5136342" cy="3154710"/>
          </a:xfrm>
          <a:prstGeom prst="rect">
            <a:avLst/>
          </a:prstGeom>
          <a:noFill/>
        </p:spPr>
        <p:txBody>
          <a:bodyPr wrap="none" rtlCol="0">
            <a:spAutoFit/>
          </a:bodyPr>
          <a:lstStyle/>
          <a:p>
            <a:pPr algn="ctr"/>
            <a:r>
              <a:rPr lang="en-US" sz="19900" b="1" dirty="0" smtClean="0">
                <a:solidFill>
                  <a:srgbClr val="FF0000"/>
                </a:solidFill>
                <a:latin typeface="VNI-Avo" pitchFamily="2" charset="0"/>
              </a:rPr>
              <a:t>Vieát</a:t>
            </a:r>
            <a:endParaRPr lang="vi-VN" sz="19900" b="1" dirty="0">
              <a:solidFill>
                <a:srgbClr val="FF0000"/>
              </a:solidFill>
            </a:endParaRPr>
          </a:p>
        </p:txBody>
      </p:sp>
    </p:spTree>
    <p:extLst>
      <p:ext uri="{BB962C8B-B14F-4D97-AF65-F5344CB8AC3E}">
        <p14:creationId xmlns:p14="http://schemas.microsoft.com/office/powerpoint/2010/main" val="2789075610"/>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07660" y="827443"/>
            <a:ext cx="7232891" cy="5342634"/>
            <a:chOff x="224676" y="630817"/>
            <a:chExt cx="7232891" cy="5342634"/>
          </a:xfrm>
        </p:grpSpPr>
        <p:grpSp>
          <p:nvGrpSpPr>
            <p:cNvPr id="18" name="Group 17"/>
            <p:cNvGrpSpPr/>
            <p:nvPr/>
          </p:nvGrpSpPr>
          <p:grpSpPr>
            <a:xfrm>
              <a:off x="3069043" y="630817"/>
              <a:ext cx="4388524" cy="5342634"/>
              <a:chOff x="3775165" y="598807"/>
              <a:chExt cx="4513066" cy="5342634"/>
            </a:xfrm>
          </p:grpSpPr>
          <p:grpSp>
            <p:nvGrpSpPr>
              <p:cNvPr id="19" name="Group 18"/>
              <p:cNvGrpSpPr/>
              <p:nvPr/>
            </p:nvGrpSpPr>
            <p:grpSpPr>
              <a:xfrm>
                <a:off x="3775165" y="598807"/>
                <a:ext cx="1593518" cy="5342634"/>
                <a:chOff x="9031566" y="1187554"/>
                <a:chExt cx="1593518" cy="5342634"/>
              </a:xfrm>
            </p:grpSpPr>
            <p:pic>
              <p:nvPicPr>
                <p:cNvPr id="23" name="Picture 22"/>
                <p:cNvPicPr>
                  <a:picLocks noChangeAspect="1"/>
                </p:cNvPicPr>
                <p:nvPr/>
              </p:nvPicPr>
              <p:blipFill rotWithShape="1">
                <a:blip r:embed="rId2"/>
                <a:srcRect l="41349" t="39665" r="48607" b="25263"/>
                <a:stretch/>
              </p:blipFill>
              <p:spPr>
                <a:xfrm>
                  <a:off x="9044630" y="1187554"/>
                  <a:ext cx="1580454" cy="3131280"/>
                </a:xfrm>
                <a:prstGeom prst="rect">
                  <a:avLst/>
                </a:prstGeom>
              </p:spPr>
            </p:pic>
            <p:pic>
              <p:nvPicPr>
                <p:cNvPr id="24" name="Picture 23"/>
                <p:cNvPicPr>
                  <a:picLocks noChangeAspect="1"/>
                </p:cNvPicPr>
                <p:nvPr/>
              </p:nvPicPr>
              <p:blipFill rotWithShape="1">
                <a:blip r:embed="rId2"/>
                <a:srcRect l="41288" t="40463" r="48751" b="34105"/>
                <a:stretch/>
              </p:blipFill>
              <p:spPr>
                <a:xfrm>
                  <a:off x="9031566" y="4259555"/>
                  <a:ext cx="1567391" cy="2270633"/>
                </a:xfrm>
                <a:prstGeom prst="rect">
                  <a:avLst/>
                </a:prstGeom>
              </p:spPr>
            </p:pic>
          </p:grpSp>
          <p:grpSp>
            <p:nvGrpSpPr>
              <p:cNvPr id="20" name="Group 19"/>
              <p:cNvGrpSpPr/>
              <p:nvPr/>
            </p:nvGrpSpPr>
            <p:grpSpPr>
              <a:xfrm>
                <a:off x="4562405" y="598807"/>
                <a:ext cx="3725826" cy="5342634"/>
                <a:chOff x="6899258" y="1187554"/>
                <a:chExt cx="3725826" cy="5342634"/>
              </a:xfrm>
            </p:grpSpPr>
            <p:pic>
              <p:nvPicPr>
                <p:cNvPr id="21" name="Picture 20"/>
                <p:cNvPicPr>
                  <a:picLocks noChangeAspect="1"/>
                </p:cNvPicPr>
                <p:nvPr/>
              </p:nvPicPr>
              <p:blipFill rotWithShape="1">
                <a:blip r:embed="rId2"/>
                <a:srcRect l="27738" t="39665" r="48607" b="25263"/>
                <a:stretch/>
              </p:blipFill>
              <p:spPr>
                <a:xfrm>
                  <a:off x="6902854" y="1187554"/>
                  <a:ext cx="3722230" cy="3131280"/>
                </a:xfrm>
                <a:prstGeom prst="rect">
                  <a:avLst/>
                </a:prstGeom>
              </p:spPr>
            </p:pic>
            <p:pic>
              <p:nvPicPr>
                <p:cNvPr id="22" name="Picture 21"/>
                <p:cNvPicPr>
                  <a:picLocks noChangeAspect="1"/>
                </p:cNvPicPr>
                <p:nvPr/>
              </p:nvPicPr>
              <p:blipFill rotWithShape="1">
                <a:blip r:embed="rId2"/>
                <a:srcRect l="27738" t="40463" r="48751" b="34105"/>
                <a:stretch/>
              </p:blipFill>
              <p:spPr>
                <a:xfrm>
                  <a:off x="6899258" y="4259555"/>
                  <a:ext cx="3699700" cy="2270633"/>
                </a:xfrm>
                <a:prstGeom prst="rect">
                  <a:avLst/>
                </a:prstGeom>
              </p:spPr>
            </p:pic>
          </p:grpSp>
        </p:grpSp>
        <p:grpSp>
          <p:nvGrpSpPr>
            <p:cNvPr id="6" name="Group 5"/>
            <p:cNvGrpSpPr/>
            <p:nvPr/>
          </p:nvGrpSpPr>
          <p:grpSpPr>
            <a:xfrm>
              <a:off x="224676" y="630817"/>
              <a:ext cx="5761892" cy="5342634"/>
              <a:chOff x="3749058" y="1013985"/>
              <a:chExt cx="5925409" cy="5342634"/>
            </a:xfrm>
          </p:grpSpPr>
          <p:pic>
            <p:nvPicPr>
              <p:cNvPr id="7" name="Picture 6"/>
              <p:cNvPicPr>
                <a:picLocks noChangeAspect="1"/>
              </p:cNvPicPr>
              <p:nvPr/>
            </p:nvPicPr>
            <p:blipFill rotWithShape="1">
              <a:blip r:embed="rId2"/>
              <a:srcRect l="41349" t="39665" r="48992" b="25263"/>
              <a:stretch/>
            </p:blipFill>
            <p:spPr>
              <a:xfrm>
                <a:off x="8154632" y="1013985"/>
                <a:ext cx="1519834" cy="3131280"/>
              </a:xfrm>
              <a:prstGeom prst="rect">
                <a:avLst/>
              </a:prstGeom>
            </p:spPr>
          </p:pic>
          <p:pic>
            <p:nvPicPr>
              <p:cNvPr id="8" name="Picture 7"/>
              <p:cNvPicPr>
                <a:picLocks noChangeAspect="1"/>
              </p:cNvPicPr>
              <p:nvPr/>
            </p:nvPicPr>
            <p:blipFill rotWithShape="1">
              <a:blip r:embed="rId2"/>
              <a:srcRect l="41288" t="40463" r="48970" b="34105"/>
              <a:stretch/>
            </p:blipFill>
            <p:spPr>
              <a:xfrm>
                <a:off x="8141569" y="4085986"/>
                <a:ext cx="1532898" cy="2270633"/>
              </a:xfrm>
              <a:prstGeom prst="rect">
                <a:avLst/>
              </a:prstGeom>
            </p:spPr>
          </p:pic>
          <p:grpSp>
            <p:nvGrpSpPr>
              <p:cNvPr id="9" name="Group 8"/>
              <p:cNvGrpSpPr/>
              <p:nvPr/>
            </p:nvGrpSpPr>
            <p:grpSpPr>
              <a:xfrm>
                <a:off x="3749058" y="1013985"/>
                <a:ext cx="4513066" cy="5342634"/>
                <a:chOff x="3775165" y="598807"/>
                <a:chExt cx="4513066" cy="5342634"/>
              </a:xfrm>
            </p:grpSpPr>
            <p:grpSp>
              <p:nvGrpSpPr>
                <p:cNvPr id="10" name="Group 9"/>
                <p:cNvGrpSpPr/>
                <p:nvPr/>
              </p:nvGrpSpPr>
              <p:grpSpPr>
                <a:xfrm>
                  <a:off x="3775165" y="598807"/>
                  <a:ext cx="1593518" cy="5342634"/>
                  <a:chOff x="9031566" y="1187554"/>
                  <a:chExt cx="1593518" cy="5342634"/>
                </a:xfrm>
              </p:grpSpPr>
              <p:pic>
                <p:nvPicPr>
                  <p:cNvPr id="14" name="Picture 13"/>
                  <p:cNvPicPr>
                    <a:picLocks noChangeAspect="1"/>
                  </p:cNvPicPr>
                  <p:nvPr/>
                </p:nvPicPr>
                <p:blipFill rotWithShape="1">
                  <a:blip r:embed="rId2"/>
                  <a:srcRect l="41349" t="39665" r="48607" b="25263"/>
                  <a:stretch/>
                </p:blipFill>
                <p:spPr>
                  <a:xfrm>
                    <a:off x="9044630" y="1187554"/>
                    <a:ext cx="1580454" cy="3131280"/>
                  </a:xfrm>
                  <a:prstGeom prst="rect">
                    <a:avLst/>
                  </a:prstGeom>
                </p:spPr>
              </p:pic>
              <p:pic>
                <p:nvPicPr>
                  <p:cNvPr id="15" name="Picture 14"/>
                  <p:cNvPicPr>
                    <a:picLocks noChangeAspect="1"/>
                  </p:cNvPicPr>
                  <p:nvPr/>
                </p:nvPicPr>
                <p:blipFill rotWithShape="1">
                  <a:blip r:embed="rId2"/>
                  <a:srcRect l="41288" t="40463" r="48751" b="34105"/>
                  <a:stretch/>
                </p:blipFill>
                <p:spPr>
                  <a:xfrm>
                    <a:off x="9031566" y="4259555"/>
                    <a:ext cx="1567391" cy="2270633"/>
                  </a:xfrm>
                  <a:prstGeom prst="rect">
                    <a:avLst/>
                  </a:prstGeom>
                </p:spPr>
              </p:pic>
            </p:grpSp>
            <p:grpSp>
              <p:nvGrpSpPr>
                <p:cNvPr id="11" name="Group 10"/>
                <p:cNvGrpSpPr/>
                <p:nvPr/>
              </p:nvGrpSpPr>
              <p:grpSpPr>
                <a:xfrm>
                  <a:off x="4562405" y="598807"/>
                  <a:ext cx="3725826" cy="5342634"/>
                  <a:chOff x="6899258" y="1187554"/>
                  <a:chExt cx="3725826" cy="5342634"/>
                </a:xfrm>
              </p:grpSpPr>
              <p:pic>
                <p:nvPicPr>
                  <p:cNvPr id="12" name="Picture 11"/>
                  <p:cNvPicPr>
                    <a:picLocks noChangeAspect="1"/>
                  </p:cNvPicPr>
                  <p:nvPr/>
                </p:nvPicPr>
                <p:blipFill rotWithShape="1">
                  <a:blip r:embed="rId2"/>
                  <a:srcRect l="27738" t="39665" r="48607" b="25263"/>
                  <a:stretch/>
                </p:blipFill>
                <p:spPr>
                  <a:xfrm>
                    <a:off x="6902854" y="1187554"/>
                    <a:ext cx="3722230" cy="3131280"/>
                  </a:xfrm>
                  <a:prstGeom prst="rect">
                    <a:avLst/>
                  </a:prstGeom>
                </p:spPr>
              </p:pic>
              <p:pic>
                <p:nvPicPr>
                  <p:cNvPr id="13" name="Picture 12"/>
                  <p:cNvPicPr>
                    <a:picLocks noChangeAspect="1"/>
                  </p:cNvPicPr>
                  <p:nvPr/>
                </p:nvPicPr>
                <p:blipFill rotWithShape="1">
                  <a:blip r:embed="rId2"/>
                  <a:srcRect l="27738" t="40463" r="48751" b="34105"/>
                  <a:stretch/>
                </p:blipFill>
                <p:spPr>
                  <a:xfrm>
                    <a:off x="6899258" y="4259555"/>
                    <a:ext cx="3699700" cy="2270633"/>
                  </a:xfrm>
                  <a:prstGeom prst="rect">
                    <a:avLst/>
                  </a:prstGeom>
                </p:spPr>
              </p:pic>
            </p:grpSp>
          </p:grpSp>
        </p:grpSp>
      </p:grpSp>
      <p:sp>
        <p:nvSpPr>
          <p:cNvPr id="45" name="Oval 44"/>
          <p:cNvSpPr/>
          <p:nvPr/>
        </p:nvSpPr>
        <p:spPr>
          <a:xfrm flipH="1" flipV="1">
            <a:off x="3500977" y="3077019"/>
            <a:ext cx="112333" cy="1139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dirty="0"/>
          </a:p>
        </p:txBody>
      </p:sp>
      <p:sp>
        <p:nvSpPr>
          <p:cNvPr id="46" name="Freeform 45"/>
          <p:cNvSpPr/>
          <p:nvPr/>
        </p:nvSpPr>
        <p:spPr>
          <a:xfrm>
            <a:off x="3549888" y="2407939"/>
            <a:ext cx="306421" cy="724711"/>
          </a:xfrm>
          <a:custGeom>
            <a:avLst/>
            <a:gdLst>
              <a:gd name="connsiteX0" fmla="*/ 0 w 306421"/>
              <a:gd name="connsiteY0" fmla="*/ 724711 h 724711"/>
              <a:gd name="connsiteX1" fmla="*/ 72957 w 306421"/>
              <a:gd name="connsiteY1" fmla="*/ 573932 h 724711"/>
              <a:gd name="connsiteX2" fmla="*/ 145915 w 306421"/>
              <a:gd name="connsiteY2" fmla="*/ 423153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 name="connsiteX0" fmla="*/ 0 w 306421"/>
              <a:gd name="connsiteY0" fmla="*/ 724711 h 724711"/>
              <a:gd name="connsiteX1" fmla="*/ 72957 w 306421"/>
              <a:gd name="connsiteY1" fmla="*/ 573932 h 724711"/>
              <a:gd name="connsiteX2" fmla="*/ 145915 w 306421"/>
              <a:gd name="connsiteY2" fmla="*/ 423153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 name="connsiteX0" fmla="*/ 0 w 306421"/>
              <a:gd name="connsiteY0" fmla="*/ 724711 h 724711"/>
              <a:gd name="connsiteX1" fmla="*/ 72957 w 306421"/>
              <a:gd name="connsiteY1" fmla="*/ 573932 h 724711"/>
              <a:gd name="connsiteX2" fmla="*/ 145915 w 306421"/>
              <a:gd name="connsiteY2" fmla="*/ 428017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 name="connsiteX0" fmla="*/ 0 w 306421"/>
              <a:gd name="connsiteY0" fmla="*/ 724711 h 724711"/>
              <a:gd name="connsiteX1" fmla="*/ 72957 w 306421"/>
              <a:gd name="connsiteY1" fmla="*/ 573932 h 724711"/>
              <a:gd name="connsiteX2" fmla="*/ 145915 w 306421"/>
              <a:gd name="connsiteY2" fmla="*/ 428017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 name="connsiteX0" fmla="*/ 0 w 306421"/>
              <a:gd name="connsiteY0" fmla="*/ 724711 h 724711"/>
              <a:gd name="connsiteX1" fmla="*/ 72957 w 306421"/>
              <a:gd name="connsiteY1" fmla="*/ 578796 h 724711"/>
              <a:gd name="connsiteX2" fmla="*/ 145915 w 306421"/>
              <a:gd name="connsiteY2" fmla="*/ 428017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21" h="724711">
                <a:moveTo>
                  <a:pt x="0" y="724711"/>
                </a:moveTo>
                <a:cubicBezTo>
                  <a:pt x="24319" y="674451"/>
                  <a:pt x="48638" y="628245"/>
                  <a:pt x="72957" y="578796"/>
                </a:cubicBezTo>
                <a:cubicBezTo>
                  <a:pt x="97276" y="529347"/>
                  <a:pt x="119975" y="483951"/>
                  <a:pt x="145915" y="428017"/>
                </a:cubicBezTo>
                <a:cubicBezTo>
                  <a:pt x="171855" y="372083"/>
                  <a:pt x="205902" y="297504"/>
                  <a:pt x="228600" y="243191"/>
                </a:cubicBezTo>
                <a:cubicBezTo>
                  <a:pt x="251298" y="188878"/>
                  <a:pt x="269132" y="142672"/>
                  <a:pt x="282102" y="102140"/>
                </a:cubicBezTo>
                <a:cubicBezTo>
                  <a:pt x="295072" y="61608"/>
                  <a:pt x="302368" y="17023"/>
                  <a:pt x="306421" y="0"/>
                </a:cubicBezTo>
                <a:lnTo>
                  <a:pt x="306421"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Freeform 46"/>
          <p:cNvSpPr/>
          <p:nvPr/>
        </p:nvSpPr>
        <p:spPr>
          <a:xfrm>
            <a:off x="4896690" y="2393347"/>
            <a:ext cx="5494" cy="1240277"/>
          </a:xfrm>
          <a:custGeom>
            <a:avLst/>
            <a:gdLst>
              <a:gd name="connsiteX0" fmla="*/ 9728 w 9728"/>
              <a:gd name="connsiteY0" fmla="*/ 0 h 1240277"/>
              <a:gd name="connsiteX1" fmla="*/ 4864 w 9728"/>
              <a:gd name="connsiteY1" fmla="*/ 209145 h 1240277"/>
              <a:gd name="connsiteX2" fmla="*/ 4864 w 9728"/>
              <a:gd name="connsiteY2" fmla="*/ 398834 h 1240277"/>
              <a:gd name="connsiteX3" fmla="*/ 4864 w 9728"/>
              <a:gd name="connsiteY3" fmla="*/ 569069 h 1240277"/>
              <a:gd name="connsiteX4" fmla="*/ 0 w 9728"/>
              <a:gd name="connsiteY4" fmla="*/ 734439 h 1240277"/>
              <a:gd name="connsiteX5" fmla="*/ 4864 w 9728"/>
              <a:gd name="connsiteY5" fmla="*/ 987358 h 1240277"/>
              <a:gd name="connsiteX6" fmla="*/ 4864 w 9728"/>
              <a:gd name="connsiteY6" fmla="*/ 1181911 h 1240277"/>
              <a:gd name="connsiteX7" fmla="*/ 4864 w 9728"/>
              <a:gd name="connsiteY7" fmla="*/ 1240277 h 1240277"/>
              <a:gd name="connsiteX8" fmla="*/ 4864 w 9728"/>
              <a:gd name="connsiteY8" fmla="*/ 1240277 h 1240277"/>
              <a:gd name="connsiteX0" fmla="*/ 5648 w 5648"/>
              <a:gd name="connsiteY0" fmla="*/ 0 h 10000"/>
              <a:gd name="connsiteX1" fmla="*/ 648 w 5648"/>
              <a:gd name="connsiteY1" fmla="*/ 1686 h 10000"/>
              <a:gd name="connsiteX2" fmla="*/ 648 w 5648"/>
              <a:gd name="connsiteY2" fmla="*/ 3216 h 10000"/>
              <a:gd name="connsiteX3" fmla="*/ 648 w 5648"/>
              <a:gd name="connsiteY3" fmla="*/ 4588 h 10000"/>
              <a:gd name="connsiteX4" fmla="*/ 0 w 5648"/>
              <a:gd name="connsiteY4" fmla="*/ 5922 h 10000"/>
              <a:gd name="connsiteX5" fmla="*/ 648 w 5648"/>
              <a:gd name="connsiteY5" fmla="*/ 7961 h 10000"/>
              <a:gd name="connsiteX6" fmla="*/ 648 w 5648"/>
              <a:gd name="connsiteY6" fmla="*/ 9529 h 10000"/>
              <a:gd name="connsiteX7" fmla="*/ 648 w 5648"/>
              <a:gd name="connsiteY7" fmla="*/ 10000 h 10000"/>
              <a:gd name="connsiteX8" fmla="*/ 648 w 5648"/>
              <a:gd name="connsiteY8"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8" h="10000">
                <a:moveTo>
                  <a:pt x="5648" y="0"/>
                </a:moveTo>
                <a:cubicBezTo>
                  <a:pt x="3564" y="575"/>
                  <a:pt x="1482" y="1150"/>
                  <a:pt x="648" y="1686"/>
                </a:cubicBezTo>
                <a:cubicBezTo>
                  <a:pt x="-186" y="2222"/>
                  <a:pt x="648" y="3216"/>
                  <a:pt x="648" y="3216"/>
                </a:cubicBezTo>
                <a:cubicBezTo>
                  <a:pt x="648" y="3699"/>
                  <a:pt x="756" y="4137"/>
                  <a:pt x="648" y="4588"/>
                </a:cubicBezTo>
                <a:cubicBezTo>
                  <a:pt x="540" y="5039"/>
                  <a:pt x="0" y="5359"/>
                  <a:pt x="0" y="5922"/>
                </a:cubicBezTo>
                <a:cubicBezTo>
                  <a:pt x="0" y="6484"/>
                  <a:pt x="540" y="7360"/>
                  <a:pt x="648" y="7961"/>
                </a:cubicBezTo>
                <a:cubicBezTo>
                  <a:pt x="756" y="8562"/>
                  <a:pt x="648" y="9529"/>
                  <a:pt x="648" y="9529"/>
                </a:cubicBezTo>
                <a:lnTo>
                  <a:pt x="648" y="10000"/>
                </a:lnTo>
                <a:lnTo>
                  <a:pt x="648" y="1000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Freeform 47"/>
          <p:cNvSpPr/>
          <p:nvPr/>
        </p:nvSpPr>
        <p:spPr>
          <a:xfrm>
            <a:off x="4897319" y="3623896"/>
            <a:ext cx="238329" cy="248056"/>
          </a:xfrm>
          <a:custGeom>
            <a:avLst/>
            <a:gdLst>
              <a:gd name="connsiteX0" fmla="*/ 0 w 243192"/>
              <a:gd name="connsiteY0" fmla="*/ 0 h 248056"/>
              <a:gd name="connsiteX1" fmla="*/ 14592 w 243192"/>
              <a:gd name="connsiteY1" fmla="*/ 82685 h 248056"/>
              <a:gd name="connsiteX2" fmla="*/ 58366 w 243192"/>
              <a:gd name="connsiteY2" fmla="*/ 165371 h 248056"/>
              <a:gd name="connsiteX3" fmla="*/ 111868 w 243192"/>
              <a:gd name="connsiteY3" fmla="*/ 214009 h 248056"/>
              <a:gd name="connsiteX4" fmla="*/ 155643 w 243192"/>
              <a:gd name="connsiteY4" fmla="*/ 233464 h 248056"/>
              <a:gd name="connsiteX5" fmla="*/ 243192 w 243192"/>
              <a:gd name="connsiteY5" fmla="*/ 248056 h 248056"/>
              <a:gd name="connsiteX6" fmla="*/ 243192 w 243192"/>
              <a:gd name="connsiteY6" fmla="*/ 248056 h 248056"/>
              <a:gd name="connsiteX0" fmla="*/ 0 w 238329"/>
              <a:gd name="connsiteY0" fmla="*/ 0 h 248056"/>
              <a:gd name="connsiteX1" fmla="*/ 9729 w 238329"/>
              <a:gd name="connsiteY1" fmla="*/ 82685 h 248056"/>
              <a:gd name="connsiteX2" fmla="*/ 53503 w 238329"/>
              <a:gd name="connsiteY2" fmla="*/ 165371 h 248056"/>
              <a:gd name="connsiteX3" fmla="*/ 107005 w 238329"/>
              <a:gd name="connsiteY3" fmla="*/ 214009 h 248056"/>
              <a:gd name="connsiteX4" fmla="*/ 150780 w 238329"/>
              <a:gd name="connsiteY4" fmla="*/ 233464 h 248056"/>
              <a:gd name="connsiteX5" fmla="*/ 238329 w 238329"/>
              <a:gd name="connsiteY5" fmla="*/ 248056 h 248056"/>
              <a:gd name="connsiteX6" fmla="*/ 238329 w 238329"/>
              <a:gd name="connsiteY6" fmla="*/ 248056 h 248056"/>
              <a:gd name="connsiteX0" fmla="*/ 0 w 238329"/>
              <a:gd name="connsiteY0" fmla="*/ 0 h 248056"/>
              <a:gd name="connsiteX1" fmla="*/ 9729 w 238329"/>
              <a:gd name="connsiteY1" fmla="*/ 82685 h 248056"/>
              <a:gd name="connsiteX2" fmla="*/ 53503 w 238329"/>
              <a:gd name="connsiteY2" fmla="*/ 165371 h 248056"/>
              <a:gd name="connsiteX3" fmla="*/ 107005 w 238329"/>
              <a:gd name="connsiteY3" fmla="*/ 214009 h 248056"/>
              <a:gd name="connsiteX4" fmla="*/ 150780 w 238329"/>
              <a:gd name="connsiteY4" fmla="*/ 233464 h 248056"/>
              <a:gd name="connsiteX5" fmla="*/ 238329 w 238329"/>
              <a:gd name="connsiteY5" fmla="*/ 248056 h 248056"/>
              <a:gd name="connsiteX6" fmla="*/ 238329 w 238329"/>
              <a:gd name="connsiteY6" fmla="*/ 248056 h 248056"/>
              <a:gd name="connsiteX0" fmla="*/ 0 w 238329"/>
              <a:gd name="connsiteY0" fmla="*/ 0 h 248056"/>
              <a:gd name="connsiteX1" fmla="*/ 9729 w 238329"/>
              <a:gd name="connsiteY1" fmla="*/ 82685 h 248056"/>
              <a:gd name="connsiteX2" fmla="*/ 53503 w 238329"/>
              <a:gd name="connsiteY2" fmla="*/ 165371 h 248056"/>
              <a:gd name="connsiteX3" fmla="*/ 107005 w 238329"/>
              <a:gd name="connsiteY3" fmla="*/ 214009 h 248056"/>
              <a:gd name="connsiteX4" fmla="*/ 150780 w 238329"/>
              <a:gd name="connsiteY4" fmla="*/ 243192 h 248056"/>
              <a:gd name="connsiteX5" fmla="*/ 238329 w 238329"/>
              <a:gd name="connsiteY5" fmla="*/ 248056 h 248056"/>
              <a:gd name="connsiteX6" fmla="*/ 238329 w 238329"/>
              <a:gd name="connsiteY6" fmla="*/ 248056 h 248056"/>
              <a:gd name="connsiteX0" fmla="*/ 0 w 238329"/>
              <a:gd name="connsiteY0" fmla="*/ 0 h 248056"/>
              <a:gd name="connsiteX1" fmla="*/ 9729 w 238329"/>
              <a:gd name="connsiteY1" fmla="*/ 82685 h 248056"/>
              <a:gd name="connsiteX2" fmla="*/ 53503 w 238329"/>
              <a:gd name="connsiteY2" fmla="*/ 165371 h 248056"/>
              <a:gd name="connsiteX3" fmla="*/ 107005 w 238329"/>
              <a:gd name="connsiteY3" fmla="*/ 214009 h 248056"/>
              <a:gd name="connsiteX4" fmla="*/ 150780 w 238329"/>
              <a:gd name="connsiteY4" fmla="*/ 233464 h 248056"/>
              <a:gd name="connsiteX5" fmla="*/ 238329 w 238329"/>
              <a:gd name="connsiteY5" fmla="*/ 248056 h 248056"/>
              <a:gd name="connsiteX6" fmla="*/ 238329 w 238329"/>
              <a:gd name="connsiteY6" fmla="*/ 248056 h 24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329" h="248056">
                <a:moveTo>
                  <a:pt x="0" y="0"/>
                </a:moveTo>
                <a:cubicBezTo>
                  <a:pt x="2432" y="27561"/>
                  <a:pt x="812" y="55123"/>
                  <a:pt x="9729" y="82685"/>
                </a:cubicBezTo>
                <a:cubicBezTo>
                  <a:pt x="18646" y="110247"/>
                  <a:pt x="37290" y="143484"/>
                  <a:pt x="53503" y="165371"/>
                </a:cubicBezTo>
                <a:cubicBezTo>
                  <a:pt x="69716" y="187258"/>
                  <a:pt x="90792" y="202660"/>
                  <a:pt x="107005" y="214009"/>
                </a:cubicBezTo>
                <a:cubicBezTo>
                  <a:pt x="123218" y="225358"/>
                  <a:pt x="128893" y="227790"/>
                  <a:pt x="150780" y="233464"/>
                </a:cubicBezTo>
                <a:cubicBezTo>
                  <a:pt x="172667" y="239138"/>
                  <a:pt x="223738" y="245624"/>
                  <a:pt x="238329" y="248056"/>
                </a:cubicBezTo>
                <a:lnTo>
                  <a:pt x="238329" y="248056"/>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Freeform 48"/>
          <p:cNvSpPr/>
          <p:nvPr/>
        </p:nvSpPr>
        <p:spPr>
          <a:xfrm>
            <a:off x="3849585" y="2397374"/>
            <a:ext cx="76932" cy="1307507"/>
          </a:xfrm>
          <a:custGeom>
            <a:avLst/>
            <a:gdLst>
              <a:gd name="connsiteX0" fmla="*/ 9045 w 103049"/>
              <a:gd name="connsiteY0" fmla="*/ 0 h 1384969"/>
              <a:gd name="connsiteX1" fmla="*/ 9045 w 103049"/>
              <a:gd name="connsiteY1" fmla="*/ 1213503 h 1384969"/>
              <a:gd name="connsiteX2" fmla="*/ 103049 w 103049"/>
              <a:gd name="connsiteY2" fmla="*/ 1375873 h 1384969"/>
              <a:gd name="connsiteX3" fmla="*/ 103049 w 103049"/>
              <a:gd name="connsiteY3" fmla="*/ 1375873 h 1384969"/>
            </a:gdLst>
            <a:ahLst/>
            <a:cxnLst>
              <a:cxn ang="0">
                <a:pos x="connsiteX0" y="connsiteY0"/>
              </a:cxn>
              <a:cxn ang="0">
                <a:pos x="connsiteX1" y="connsiteY1"/>
              </a:cxn>
              <a:cxn ang="0">
                <a:pos x="connsiteX2" y="connsiteY2"/>
              </a:cxn>
              <a:cxn ang="0">
                <a:pos x="connsiteX3" y="connsiteY3"/>
              </a:cxn>
            </a:cxnLst>
            <a:rect l="l" t="t" r="r" b="b"/>
            <a:pathLst>
              <a:path w="103049" h="1384969">
                <a:moveTo>
                  <a:pt x="9045" y="0"/>
                </a:moveTo>
                <a:cubicBezTo>
                  <a:pt x="1211" y="492095"/>
                  <a:pt x="-6622" y="984191"/>
                  <a:pt x="9045" y="1213503"/>
                </a:cubicBezTo>
                <a:cubicBezTo>
                  <a:pt x="24712" y="1442815"/>
                  <a:pt x="103049" y="1375873"/>
                  <a:pt x="103049" y="1375873"/>
                </a:cubicBezTo>
                <a:lnTo>
                  <a:pt x="103049" y="1375873"/>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Freeform 49"/>
          <p:cNvSpPr/>
          <p:nvPr/>
        </p:nvSpPr>
        <p:spPr>
          <a:xfrm>
            <a:off x="3867175" y="3653606"/>
            <a:ext cx="598206" cy="213469"/>
          </a:xfrm>
          <a:custGeom>
            <a:avLst/>
            <a:gdLst>
              <a:gd name="connsiteX0" fmla="*/ 0 w 598206"/>
              <a:gd name="connsiteY0" fmla="*/ 0 h 205580"/>
              <a:gd name="connsiteX1" fmla="*/ 94004 w 598206"/>
              <a:gd name="connsiteY1" fmla="*/ 136733 h 205580"/>
              <a:gd name="connsiteX2" fmla="*/ 170916 w 598206"/>
              <a:gd name="connsiteY2" fmla="*/ 170916 h 205580"/>
              <a:gd name="connsiteX3" fmla="*/ 247828 w 598206"/>
              <a:gd name="connsiteY3" fmla="*/ 188008 h 205580"/>
              <a:gd name="connsiteX4" fmla="*/ 324740 w 598206"/>
              <a:gd name="connsiteY4" fmla="*/ 205099 h 205580"/>
              <a:gd name="connsiteX5" fmla="*/ 401652 w 598206"/>
              <a:gd name="connsiteY5" fmla="*/ 196553 h 205580"/>
              <a:gd name="connsiteX6" fmla="*/ 487110 w 598206"/>
              <a:gd name="connsiteY6" fmla="*/ 153824 h 205580"/>
              <a:gd name="connsiteX7" fmla="*/ 598206 w 598206"/>
              <a:gd name="connsiteY7" fmla="*/ 59821 h 205580"/>
              <a:gd name="connsiteX8" fmla="*/ 598206 w 598206"/>
              <a:gd name="connsiteY8" fmla="*/ 59821 h 205580"/>
              <a:gd name="connsiteX0" fmla="*/ 0 w 598206"/>
              <a:gd name="connsiteY0" fmla="*/ 0 h 205580"/>
              <a:gd name="connsiteX1" fmla="*/ 94004 w 598206"/>
              <a:gd name="connsiteY1" fmla="*/ 136733 h 205580"/>
              <a:gd name="connsiteX2" fmla="*/ 170916 w 598206"/>
              <a:gd name="connsiteY2" fmla="*/ 176295 h 205580"/>
              <a:gd name="connsiteX3" fmla="*/ 247828 w 598206"/>
              <a:gd name="connsiteY3" fmla="*/ 188008 h 205580"/>
              <a:gd name="connsiteX4" fmla="*/ 324740 w 598206"/>
              <a:gd name="connsiteY4" fmla="*/ 205099 h 205580"/>
              <a:gd name="connsiteX5" fmla="*/ 401652 w 598206"/>
              <a:gd name="connsiteY5" fmla="*/ 196553 h 205580"/>
              <a:gd name="connsiteX6" fmla="*/ 487110 w 598206"/>
              <a:gd name="connsiteY6" fmla="*/ 153824 h 205580"/>
              <a:gd name="connsiteX7" fmla="*/ 598206 w 598206"/>
              <a:gd name="connsiteY7" fmla="*/ 59821 h 205580"/>
              <a:gd name="connsiteX8" fmla="*/ 598206 w 598206"/>
              <a:gd name="connsiteY8" fmla="*/ 59821 h 205580"/>
              <a:gd name="connsiteX0" fmla="*/ 0 w 598206"/>
              <a:gd name="connsiteY0" fmla="*/ 0 h 205580"/>
              <a:gd name="connsiteX1" fmla="*/ 94004 w 598206"/>
              <a:gd name="connsiteY1" fmla="*/ 136733 h 205580"/>
              <a:gd name="connsiteX2" fmla="*/ 170916 w 598206"/>
              <a:gd name="connsiteY2" fmla="*/ 187053 h 205580"/>
              <a:gd name="connsiteX3" fmla="*/ 247828 w 598206"/>
              <a:gd name="connsiteY3" fmla="*/ 188008 h 205580"/>
              <a:gd name="connsiteX4" fmla="*/ 324740 w 598206"/>
              <a:gd name="connsiteY4" fmla="*/ 205099 h 205580"/>
              <a:gd name="connsiteX5" fmla="*/ 401652 w 598206"/>
              <a:gd name="connsiteY5" fmla="*/ 196553 h 205580"/>
              <a:gd name="connsiteX6" fmla="*/ 487110 w 598206"/>
              <a:gd name="connsiteY6" fmla="*/ 153824 h 205580"/>
              <a:gd name="connsiteX7" fmla="*/ 598206 w 598206"/>
              <a:gd name="connsiteY7" fmla="*/ 59821 h 205580"/>
              <a:gd name="connsiteX8" fmla="*/ 598206 w 598206"/>
              <a:gd name="connsiteY8" fmla="*/ 59821 h 205580"/>
              <a:gd name="connsiteX0" fmla="*/ 0 w 598206"/>
              <a:gd name="connsiteY0" fmla="*/ 0 h 205580"/>
              <a:gd name="connsiteX1" fmla="*/ 94004 w 598206"/>
              <a:gd name="connsiteY1" fmla="*/ 136733 h 205580"/>
              <a:gd name="connsiteX2" fmla="*/ 170916 w 598206"/>
              <a:gd name="connsiteY2" fmla="*/ 187053 h 205580"/>
              <a:gd name="connsiteX3" fmla="*/ 247828 w 598206"/>
              <a:gd name="connsiteY3" fmla="*/ 188008 h 205580"/>
              <a:gd name="connsiteX4" fmla="*/ 324740 w 598206"/>
              <a:gd name="connsiteY4" fmla="*/ 205099 h 205580"/>
              <a:gd name="connsiteX5" fmla="*/ 401652 w 598206"/>
              <a:gd name="connsiteY5" fmla="*/ 196553 h 205580"/>
              <a:gd name="connsiteX6" fmla="*/ 487110 w 598206"/>
              <a:gd name="connsiteY6" fmla="*/ 153824 h 205580"/>
              <a:gd name="connsiteX7" fmla="*/ 598206 w 598206"/>
              <a:gd name="connsiteY7" fmla="*/ 59821 h 205580"/>
              <a:gd name="connsiteX8" fmla="*/ 598206 w 598206"/>
              <a:gd name="connsiteY8" fmla="*/ 59821 h 205580"/>
              <a:gd name="connsiteX0" fmla="*/ 0 w 598206"/>
              <a:gd name="connsiteY0" fmla="*/ 0 h 206224"/>
              <a:gd name="connsiteX1" fmla="*/ 94004 w 598206"/>
              <a:gd name="connsiteY1" fmla="*/ 136733 h 206224"/>
              <a:gd name="connsiteX2" fmla="*/ 170916 w 598206"/>
              <a:gd name="connsiteY2" fmla="*/ 187053 h 206224"/>
              <a:gd name="connsiteX3" fmla="*/ 247828 w 598206"/>
              <a:gd name="connsiteY3" fmla="*/ 204144 h 206224"/>
              <a:gd name="connsiteX4" fmla="*/ 324740 w 598206"/>
              <a:gd name="connsiteY4" fmla="*/ 205099 h 206224"/>
              <a:gd name="connsiteX5" fmla="*/ 401652 w 598206"/>
              <a:gd name="connsiteY5" fmla="*/ 196553 h 206224"/>
              <a:gd name="connsiteX6" fmla="*/ 487110 w 598206"/>
              <a:gd name="connsiteY6" fmla="*/ 153824 h 206224"/>
              <a:gd name="connsiteX7" fmla="*/ 598206 w 598206"/>
              <a:gd name="connsiteY7" fmla="*/ 59821 h 206224"/>
              <a:gd name="connsiteX8" fmla="*/ 598206 w 598206"/>
              <a:gd name="connsiteY8" fmla="*/ 59821 h 206224"/>
              <a:gd name="connsiteX0" fmla="*/ 0 w 598206"/>
              <a:gd name="connsiteY0" fmla="*/ 0 h 206224"/>
              <a:gd name="connsiteX1" fmla="*/ 49515 w 598206"/>
              <a:gd name="connsiteY1" fmla="*/ 89731 h 206224"/>
              <a:gd name="connsiteX2" fmla="*/ 94004 w 598206"/>
              <a:gd name="connsiteY2" fmla="*/ 136733 h 206224"/>
              <a:gd name="connsiteX3" fmla="*/ 170916 w 598206"/>
              <a:gd name="connsiteY3" fmla="*/ 187053 h 206224"/>
              <a:gd name="connsiteX4" fmla="*/ 247828 w 598206"/>
              <a:gd name="connsiteY4" fmla="*/ 204144 h 206224"/>
              <a:gd name="connsiteX5" fmla="*/ 324740 w 598206"/>
              <a:gd name="connsiteY5" fmla="*/ 205099 h 206224"/>
              <a:gd name="connsiteX6" fmla="*/ 401652 w 598206"/>
              <a:gd name="connsiteY6" fmla="*/ 196553 h 206224"/>
              <a:gd name="connsiteX7" fmla="*/ 487110 w 598206"/>
              <a:gd name="connsiteY7" fmla="*/ 153824 h 206224"/>
              <a:gd name="connsiteX8" fmla="*/ 598206 w 598206"/>
              <a:gd name="connsiteY8" fmla="*/ 59821 h 206224"/>
              <a:gd name="connsiteX9" fmla="*/ 598206 w 598206"/>
              <a:gd name="connsiteY9" fmla="*/ 59821 h 206224"/>
              <a:gd name="connsiteX0" fmla="*/ 0 w 598206"/>
              <a:gd name="connsiteY0" fmla="*/ 0 h 206224"/>
              <a:gd name="connsiteX1" fmla="*/ 49515 w 598206"/>
              <a:gd name="connsiteY1" fmla="*/ 89731 h 206224"/>
              <a:gd name="connsiteX2" fmla="*/ 94004 w 598206"/>
              <a:gd name="connsiteY2" fmla="*/ 136733 h 206224"/>
              <a:gd name="connsiteX3" fmla="*/ 170916 w 598206"/>
              <a:gd name="connsiteY3" fmla="*/ 187053 h 206224"/>
              <a:gd name="connsiteX4" fmla="*/ 247828 w 598206"/>
              <a:gd name="connsiteY4" fmla="*/ 204144 h 206224"/>
              <a:gd name="connsiteX5" fmla="*/ 324740 w 598206"/>
              <a:gd name="connsiteY5" fmla="*/ 205099 h 206224"/>
              <a:gd name="connsiteX6" fmla="*/ 401652 w 598206"/>
              <a:gd name="connsiteY6" fmla="*/ 196553 h 206224"/>
              <a:gd name="connsiteX7" fmla="*/ 487110 w 598206"/>
              <a:gd name="connsiteY7" fmla="*/ 153824 h 206224"/>
              <a:gd name="connsiteX8" fmla="*/ 560503 w 598206"/>
              <a:gd name="connsiteY8" fmla="*/ 100489 h 206224"/>
              <a:gd name="connsiteX9" fmla="*/ 598206 w 598206"/>
              <a:gd name="connsiteY9" fmla="*/ 59821 h 206224"/>
              <a:gd name="connsiteX10" fmla="*/ 598206 w 598206"/>
              <a:gd name="connsiteY10" fmla="*/ 59821 h 206224"/>
              <a:gd name="connsiteX0" fmla="*/ 0 w 598206"/>
              <a:gd name="connsiteY0" fmla="*/ 0 h 217518"/>
              <a:gd name="connsiteX1" fmla="*/ 49515 w 598206"/>
              <a:gd name="connsiteY1" fmla="*/ 89731 h 217518"/>
              <a:gd name="connsiteX2" fmla="*/ 94004 w 598206"/>
              <a:gd name="connsiteY2" fmla="*/ 136733 h 217518"/>
              <a:gd name="connsiteX3" fmla="*/ 170916 w 598206"/>
              <a:gd name="connsiteY3" fmla="*/ 187053 h 217518"/>
              <a:gd name="connsiteX4" fmla="*/ 247828 w 598206"/>
              <a:gd name="connsiteY4" fmla="*/ 217023 h 217518"/>
              <a:gd name="connsiteX5" fmla="*/ 324740 w 598206"/>
              <a:gd name="connsiteY5" fmla="*/ 205099 h 217518"/>
              <a:gd name="connsiteX6" fmla="*/ 401652 w 598206"/>
              <a:gd name="connsiteY6" fmla="*/ 196553 h 217518"/>
              <a:gd name="connsiteX7" fmla="*/ 487110 w 598206"/>
              <a:gd name="connsiteY7" fmla="*/ 153824 h 217518"/>
              <a:gd name="connsiteX8" fmla="*/ 560503 w 598206"/>
              <a:gd name="connsiteY8" fmla="*/ 100489 h 217518"/>
              <a:gd name="connsiteX9" fmla="*/ 598206 w 598206"/>
              <a:gd name="connsiteY9" fmla="*/ 59821 h 217518"/>
              <a:gd name="connsiteX10" fmla="*/ 598206 w 598206"/>
              <a:gd name="connsiteY10" fmla="*/ 59821 h 217518"/>
              <a:gd name="connsiteX0" fmla="*/ 0 w 598206"/>
              <a:gd name="connsiteY0" fmla="*/ 0 h 206224"/>
              <a:gd name="connsiteX1" fmla="*/ 49515 w 598206"/>
              <a:gd name="connsiteY1" fmla="*/ 89731 h 206224"/>
              <a:gd name="connsiteX2" fmla="*/ 94004 w 598206"/>
              <a:gd name="connsiteY2" fmla="*/ 136733 h 206224"/>
              <a:gd name="connsiteX3" fmla="*/ 170916 w 598206"/>
              <a:gd name="connsiteY3" fmla="*/ 187053 h 206224"/>
              <a:gd name="connsiteX4" fmla="*/ 247828 w 598206"/>
              <a:gd name="connsiteY4" fmla="*/ 204144 h 206224"/>
              <a:gd name="connsiteX5" fmla="*/ 324740 w 598206"/>
              <a:gd name="connsiteY5" fmla="*/ 205099 h 206224"/>
              <a:gd name="connsiteX6" fmla="*/ 401652 w 598206"/>
              <a:gd name="connsiteY6" fmla="*/ 196553 h 206224"/>
              <a:gd name="connsiteX7" fmla="*/ 487110 w 598206"/>
              <a:gd name="connsiteY7" fmla="*/ 153824 h 206224"/>
              <a:gd name="connsiteX8" fmla="*/ 560503 w 598206"/>
              <a:gd name="connsiteY8" fmla="*/ 100489 h 206224"/>
              <a:gd name="connsiteX9" fmla="*/ 598206 w 598206"/>
              <a:gd name="connsiteY9" fmla="*/ 59821 h 206224"/>
              <a:gd name="connsiteX10" fmla="*/ 598206 w 598206"/>
              <a:gd name="connsiteY10" fmla="*/ 59821 h 206224"/>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06224"/>
              <a:gd name="connsiteX1" fmla="*/ 49515 w 598206"/>
              <a:gd name="connsiteY1" fmla="*/ 89731 h 206224"/>
              <a:gd name="connsiteX2" fmla="*/ 94004 w 598206"/>
              <a:gd name="connsiteY2" fmla="*/ 136733 h 206224"/>
              <a:gd name="connsiteX3" fmla="*/ 170916 w 598206"/>
              <a:gd name="connsiteY3" fmla="*/ 187053 h 206224"/>
              <a:gd name="connsiteX4" fmla="*/ 247828 w 598206"/>
              <a:gd name="connsiteY4" fmla="*/ 204144 h 206224"/>
              <a:gd name="connsiteX5" fmla="*/ 324740 w 598206"/>
              <a:gd name="connsiteY5" fmla="*/ 205099 h 206224"/>
              <a:gd name="connsiteX6" fmla="*/ 401652 w 598206"/>
              <a:gd name="connsiteY6" fmla="*/ 196553 h 206224"/>
              <a:gd name="connsiteX7" fmla="*/ 487110 w 598206"/>
              <a:gd name="connsiteY7" fmla="*/ 153824 h 206224"/>
              <a:gd name="connsiteX8" fmla="*/ 560503 w 598206"/>
              <a:gd name="connsiteY8" fmla="*/ 100489 h 206224"/>
              <a:gd name="connsiteX9" fmla="*/ 598206 w 598206"/>
              <a:gd name="connsiteY9" fmla="*/ 59821 h 206224"/>
              <a:gd name="connsiteX10" fmla="*/ 598206 w 598206"/>
              <a:gd name="connsiteY10" fmla="*/ 59821 h 206224"/>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3469"/>
              <a:gd name="connsiteX1" fmla="*/ 49515 w 598206"/>
              <a:gd name="connsiteY1" fmla="*/ 89731 h 213469"/>
              <a:gd name="connsiteX2" fmla="*/ 94004 w 598206"/>
              <a:gd name="connsiteY2" fmla="*/ 136733 h 213469"/>
              <a:gd name="connsiteX3" fmla="*/ 170916 w 598206"/>
              <a:gd name="connsiteY3" fmla="*/ 187053 h 213469"/>
              <a:gd name="connsiteX4" fmla="*/ 247828 w 598206"/>
              <a:gd name="connsiteY4" fmla="*/ 210584 h 213469"/>
              <a:gd name="connsiteX5" fmla="*/ 324740 w 598206"/>
              <a:gd name="connsiteY5" fmla="*/ 211539 h 213469"/>
              <a:gd name="connsiteX6" fmla="*/ 401652 w 598206"/>
              <a:gd name="connsiteY6" fmla="*/ 196553 h 213469"/>
              <a:gd name="connsiteX7" fmla="*/ 487110 w 598206"/>
              <a:gd name="connsiteY7" fmla="*/ 153824 h 213469"/>
              <a:gd name="connsiteX8" fmla="*/ 560503 w 598206"/>
              <a:gd name="connsiteY8" fmla="*/ 100489 h 213469"/>
              <a:gd name="connsiteX9" fmla="*/ 598206 w 598206"/>
              <a:gd name="connsiteY9" fmla="*/ 59821 h 213469"/>
              <a:gd name="connsiteX10" fmla="*/ 598206 w 598206"/>
              <a:gd name="connsiteY10" fmla="*/ 59821 h 213469"/>
              <a:gd name="connsiteX0" fmla="*/ 0 w 598206"/>
              <a:gd name="connsiteY0" fmla="*/ 0 h 213469"/>
              <a:gd name="connsiteX1" fmla="*/ 38758 w 598206"/>
              <a:gd name="connsiteY1" fmla="*/ 89731 h 213469"/>
              <a:gd name="connsiteX2" fmla="*/ 94004 w 598206"/>
              <a:gd name="connsiteY2" fmla="*/ 136733 h 213469"/>
              <a:gd name="connsiteX3" fmla="*/ 170916 w 598206"/>
              <a:gd name="connsiteY3" fmla="*/ 187053 h 213469"/>
              <a:gd name="connsiteX4" fmla="*/ 247828 w 598206"/>
              <a:gd name="connsiteY4" fmla="*/ 210584 h 213469"/>
              <a:gd name="connsiteX5" fmla="*/ 324740 w 598206"/>
              <a:gd name="connsiteY5" fmla="*/ 211539 h 213469"/>
              <a:gd name="connsiteX6" fmla="*/ 401652 w 598206"/>
              <a:gd name="connsiteY6" fmla="*/ 196553 h 213469"/>
              <a:gd name="connsiteX7" fmla="*/ 487110 w 598206"/>
              <a:gd name="connsiteY7" fmla="*/ 153824 h 213469"/>
              <a:gd name="connsiteX8" fmla="*/ 560503 w 598206"/>
              <a:gd name="connsiteY8" fmla="*/ 100489 h 213469"/>
              <a:gd name="connsiteX9" fmla="*/ 598206 w 598206"/>
              <a:gd name="connsiteY9" fmla="*/ 59821 h 213469"/>
              <a:gd name="connsiteX10" fmla="*/ 598206 w 598206"/>
              <a:gd name="connsiteY10" fmla="*/ 59821 h 213469"/>
              <a:gd name="connsiteX0" fmla="*/ 0 w 598206"/>
              <a:gd name="connsiteY0" fmla="*/ 0 h 213469"/>
              <a:gd name="connsiteX1" fmla="*/ 49515 w 598206"/>
              <a:gd name="connsiteY1" fmla="*/ 89731 h 213469"/>
              <a:gd name="connsiteX2" fmla="*/ 94004 w 598206"/>
              <a:gd name="connsiteY2" fmla="*/ 136733 h 213469"/>
              <a:gd name="connsiteX3" fmla="*/ 170916 w 598206"/>
              <a:gd name="connsiteY3" fmla="*/ 187053 h 213469"/>
              <a:gd name="connsiteX4" fmla="*/ 247828 w 598206"/>
              <a:gd name="connsiteY4" fmla="*/ 210584 h 213469"/>
              <a:gd name="connsiteX5" fmla="*/ 324740 w 598206"/>
              <a:gd name="connsiteY5" fmla="*/ 211539 h 213469"/>
              <a:gd name="connsiteX6" fmla="*/ 401652 w 598206"/>
              <a:gd name="connsiteY6" fmla="*/ 196553 h 213469"/>
              <a:gd name="connsiteX7" fmla="*/ 487110 w 598206"/>
              <a:gd name="connsiteY7" fmla="*/ 153824 h 213469"/>
              <a:gd name="connsiteX8" fmla="*/ 560503 w 598206"/>
              <a:gd name="connsiteY8" fmla="*/ 100489 h 213469"/>
              <a:gd name="connsiteX9" fmla="*/ 598206 w 598206"/>
              <a:gd name="connsiteY9" fmla="*/ 59821 h 213469"/>
              <a:gd name="connsiteX10" fmla="*/ 598206 w 598206"/>
              <a:gd name="connsiteY10" fmla="*/ 59821 h 21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206" h="213469">
                <a:moveTo>
                  <a:pt x="0" y="0"/>
                </a:moveTo>
                <a:cubicBezTo>
                  <a:pt x="8252" y="14059"/>
                  <a:pt x="33848" y="66942"/>
                  <a:pt x="49515" y="89731"/>
                </a:cubicBezTo>
                <a:cubicBezTo>
                  <a:pt x="65182" y="112520"/>
                  <a:pt x="73771" y="120513"/>
                  <a:pt x="94004" y="136733"/>
                </a:cubicBezTo>
                <a:cubicBezTo>
                  <a:pt x="114237" y="152953"/>
                  <a:pt x="145279" y="174745"/>
                  <a:pt x="170916" y="187053"/>
                </a:cubicBezTo>
                <a:cubicBezTo>
                  <a:pt x="196553" y="199362"/>
                  <a:pt x="222191" y="206503"/>
                  <a:pt x="247828" y="210584"/>
                </a:cubicBezTo>
                <a:cubicBezTo>
                  <a:pt x="273465" y="214665"/>
                  <a:pt x="299103" y="213878"/>
                  <a:pt x="324740" y="211539"/>
                </a:cubicBezTo>
                <a:cubicBezTo>
                  <a:pt x="350377" y="209201"/>
                  <a:pt x="374590" y="206172"/>
                  <a:pt x="401652" y="196553"/>
                </a:cubicBezTo>
                <a:cubicBezTo>
                  <a:pt x="428714" y="186934"/>
                  <a:pt x="460635" y="169835"/>
                  <a:pt x="487110" y="153824"/>
                </a:cubicBezTo>
                <a:cubicBezTo>
                  <a:pt x="513585" y="137813"/>
                  <a:pt x="541987" y="116156"/>
                  <a:pt x="560503" y="100489"/>
                </a:cubicBezTo>
                <a:cubicBezTo>
                  <a:pt x="579019" y="84822"/>
                  <a:pt x="591922" y="66599"/>
                  <a:pt x="598206" y="59821"/>
                </a:cubicBezTo>
                <a:lnTo>
                  <a:pt x="598206" y="59821"/>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1" name="Freeform 50"/>
          <p:cNvSpPr/>
          <p:nvPr/>
        </p:nvSpPr>
        <p:spPr>
          <a:xfrm>
            <a:off x="4427678" y="2414768"/>
            <a:ext cx="467958" cy="1333948"/>
          </a:xfrm>
          <a:custGeom>
            <a:avLst/>
            <a:gdLst>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55003 w 468993"/>
              <a:gd name="connsiteY4" fmla="*/ 731520 h 1333948"/>
              <a:gd name="connsiteX5" fmla="*/ 430306 w 468993"/>
              <a:gd name="connsiteY5" fmla="*/ 559397 h 1333948"/>
              <a:gd name="connsiteX6" fmla="*/ 457200 w 468993"/>
              <a:gd name="connsiteY6" fmla="*/ 441063 h 1333948"/>
              <a:gd name="connsiteX7" fmla="*/ 467958 w 468993"/>
              <a:gd name="connsiteY7" fmla="*/ 322729 h 1333948"/>
              <a:gd name="connsiteX8" fmla="*/ 467958 w 468993"/>
              <a:gd name="connsiteY8" fmla="*/ 204395 h 1333948"/>
              <a:gd name="connsiteX9" fmla="*/ 462579 w 468993"/>
              <a:gd name="connsiteY9" fmla="*/ 59167 h 1333948"/>
              <a:gd name="connsiteX10" fmla="*/ 467958 w 468993"/>
              <a:gd name="connsiteY10" fmla="*/ 0 h 1333948"/>
              <a:gd name="connsiteX11" fmla="*/ 467958 w 468993"/>
              <a:gd name="connsiteY11"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06593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95836 w 468993"/>
              <a:gd name="connsiteY3" fmla="*/ 919778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4320 w 468993"/>
              <a:gd name="connsiteY3" fmla="*/ 914399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55003 w 468993"/>
              <a:gd name="connsiteY5" fmla="*/ 736899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5760 w 468993"/>
              <a:gd name="connsiteY5" fmla="*/ 736899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49624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0381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0381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0381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0381 w 468993"/>
              <a:gd name="connsiteY5" fmla="*/ 731520 h 1333948"/>
              <a:gd name="connsiteX6" fmla="*/ 419549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058"/>
              <a:gd name="connsiteY0" fmla="*/ 1333948 h 1333948"/>
              <a:gd name="connsiteX1" fmla="*/ 102198 w 468058"/>
              <a:gd name="connsiteY1" fmla="*/ 1226371 h 1333948"/>
              <a:gd name="connsiteX2" fmla="*/ 182880 w 468058"/>
              <a:gd name="connsiteY2" fmla="*/ 1097280 h 1333948"/>
              <a:gd name="connsiteX3" fmla="*/ 279699 w 468058"/>
              <a:gd name="connsiteY3" fmla="*/ 914399 h 1333948"/>
              <a:gd name="connsiteX4" fmla="*/ 311972 w 468058"/>
              <a:gd name="connsiteY4" fmla="*/ 849854 h 1333948"/>
              <a:gd name="connsiteX5" fmla="*/ 360381 w 468058"/>
              <a:gd name="connsiteY5" fmla="*/ 731520 h 1333948"/>
              <a:gd name="connsiteX6" fmla="*/ 419549 w 468058"/>
              <a:gd name="connsiteY6" fmla="*/ 559397 h 1333948"/>
              <a:gd name="connsiteX7" fmla="*/ 457200 w 468058"/>
              <a:gd name="connsiteY7" fmla="*/ 441063 h 1333948"/>
              <a:gd name="connsiteX8" fmla="*/ 467958 w 468058"/>
              <a:gd name="connsiteY8" fmla="*/ 322729 h 1333948"/>
              <a:gd name="connsiteX9" fmla="*/ 462580 w 468058"/>
              <a:gd name="connsiteY9" fmla="*/ 204395 h 1333948"/>
              <a:gd name="connsiteX10" fmla="*/ 462579 w 468058"/>
              <a:gd name="connsiteY10" fmla="*/ 59167 h 1333948"/>
              <a:gd name="connsiteX11" fmla="*/ 467958 w 468058"/>
              <a:gd name="connsiteY11" fmla="*/ 0 h 1333948"/>
              <a:gd name="connsiteX12" fmla="*/ 467958 w 468058"/>
              <a:gd name="connsiteY12" fmla="*/ 0 h 1333948"/>
              <a:gd name="connsiteX0" fmla="*/ 0 w 468058"/>
              <a:gd name="connsiteY0" fmla="*/ 1333948 h 1333948"/>
              <a:gd name="connsiteX1" fmla="*/ 102198 w 468058"/>
              <a:gd name="connsiteY1" fmla="*/ 1226371 h 1333948"/>
              <a:gd name="connsiteX2" fmla="*/ 182880 w 468058"/>
              <a:gd name="connsiteY2" fmla="*/ 1097280 h 1333948"/>
              <a:gd name="connsiteX3" fmla="*/ 279699 w 468058"/>
              <a:gd name="connsiteY3" fmla="*/ 914399 h 1333948"/>
              <a:gd name="connsiteX4" fmla="*/ 311972 w 468058"/>
              <a:gd name="connsiteY4" fmla="*/ 849854 h 1333948"/>
              <a:gd name="connsiteX5" fmla="*/ 360381 w 468058"/>
              <a:gd name="connsiteY5" fmla="*/ 731520 h 1333948"/>
              <a:gd name="connsiteX6" fmla="*/ 419549 w 468058"/>
              <a:gd name="connsiteY6" fmla="*/ 559397 h 1333948"/>
              <a:gd name="connsiteX7" fmla="*/ 457200 w 468058"/>
              <a:gd name="connsiteY7" fmla="*/ 441063 h 1333948"/>
              <a:gd name="connsiteX8" fmla="*/ 467958 w 468058"/>
              <a:gd name="connsiteY8" fmla="*/ 322729 h 1333948"/>
              <a:gd name="connsiteX9" fmla="*/ 462580 w 468058"/>
              <a:gd name="connsiteY9" fmla="*/ 204395 h 1333948"/>
              <a:gd name="connsiteX10" fmla="*/ 462579 w 468058"/>
              <a:gd name="connsiteY10" fmla="*/ 59167 h 1333948"/>
              <a:gd name="connsiteX11" fmla="*/ 467958 w 468058"/>
              <a:gd name="connsiteY11" fmla="*/ 0 h 1333948"/>
              <a:gd name="connsiteX12" fmla="*/ 467958 w 4680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51822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62579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62579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62579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62579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82880 w 467958"/>
              <a:gd name="connsiteY3" fmla="*/ 1097280 h 1333948"/>
              <a:gd name="connsiteX4" fmla="*/ 279699 w 467958"/>
              <a:gd name="connsiteY4" fmla="*/ 914399 h 1333948"/>
              <a:gd name="connsiteX5" fmla="*/ 311972 w 467958"/>
              <a:gd name="connsiteY5" fmla="*/ 849854 h 1333948"/>
              <a:gd name="connsiteX6" fmla="*/ 360381 w 467958"/>
              <a:gd name="connsiteY6" fmla="*/ 731520 h 1333948"/>
              <a:gd name="connsiteX7" fmla="*/ 419549 w 467958"/>
              <a:gd name="connsiteY7" fmla="*/ 559397 h 1333948"/>
              <a:gd name="connsiteX8" fmla="*/ 457200 w 467958"/>
              <a:gd name="connsiteY8" fmla="*/ 441063 h 1333948"/>
              <a:gd name="connsiteX9" fmla="*/ 462579 w 467958"/>
              <a:gd name="connsiteY9" fmla="*/ 322729 h 1333948"/>
              <a:gd name="connsiteX10" fmla="*/ 462580 w 467958"/>
              <a:gd name="connsiteY10" fmla="*/ 204395 h 1333948"/>
              <a:gd name="connsiteX11" fmla="*/ 462579 w 467958"/>
              <a:gd name="connsiteY11" fmla="*/ 59167 h 1333948"/>
              <a:gd name="connsiteX12" fmla="*/ 467958 w 467958"/>
              <a:gd name="connsiteY12" fmla="*/ 0 h 1333948"/>
              <a:gd name="connsiteX13" fmla="*/ 467958 w 467958"/>
              <a:gd name="connsiteY13"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82880 w 467958"/>
              <a:gd name="connsiteY3" fmla="*/ 1097280 h 1333948"/>
              <a:gd name="connsiteX4" fmla="*/ 279699 w 467958"/>
              <a:gd name="connsiteY4" fmla="*/ 914399 h 1333948"/>
              <a:gd name="connsiteX5" fmla="*/ 311972 w 467958"/>
              <a:gd name="connsiteY5" fmla="*/ 849854 h 1333948"/>
              <a:gd name="connsiteX6" fmla="*/ 360381 w 467958"/>
              <a:gd name="connsiteY6" fmla="*/ 731520 h 1333948"/>
              <a:gd name="connsiteX7" fmla="*/ 419549 w 467958"/>
              <a:gd name="connsiteY7" fmla="*/ 559397 h 1333948"/>
              <a:gd name="connsiteX8" fmla="*/ 457200 w 467958"/>
              <a:gd name="connsiteY8" fmla="*/ 441063 h 1333948"/>
              <a:gd name="connsiteX9" fmla="*/ 462579 w 467958"/>
              <a:gd name="connsiteY9" fmla="*/ 322729 h 1333948"/>
              <a:gd name="connsiteX10" fmla="*/ 462580 w 467958"/>
              <a:gd name="connsiteY10" fmla="*/ 204395 h 1333948"/>
              <a:gd name="connsiteX11" fmla="*/ 462579 w 467958"/>
              <a:gd name="connsiteY11" fmla="*/ 59167 h 1333948"/>
              <a:gd name="connsiteX12" fmla="*/ 467958 w 467958"/>
              <a:gd name="connsiteY12" fmla="*/ 0 h 1333948"/>
              <a:gd name="connsiteX13" fmla="*/ 467958 w 467958"/>
              <a:gd name="connsiteY13"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82880 w 467958"/>
              <a:gd name="connsiteY3" fmla="*/ 1097280 h 1333948"/>
              <a:gd name="connsiteX4" fmla="*/ 279699 w 467958"/>
              <a:gd name="connsiteY4" fmla="*/ 914399 h 1333948"/>
              <a:gd name="connsiteX5" fmla="*/ 311972 w 467958"/>
              <a:gd name="connsiteY5" fmla="*/ 849854 h 1333948"/>
              <a:gd name="connsiteX6" fmla="*/ 360381 w 467958"/>
              <a:gd name="connsiteY6" fmla="*/ 731520 h 1333948"/>
              <a:gd name="connsiteX7" fmla="*/ 419549 w 467958"/>
              <a:gd name="connsiteY7" fmla="*/ 559397 h 1333948"/>
              <a:gd name="connsiteX8" fmla="*/ 457200 w 467958"/>
              <a:gd name="connsiteY8" fmla="*/ 441063 h 1333948"/>
              <a:gd name="connsiteX9" fmla="*/ 462579 w 467958"/>
              <a:gd name="connsiteY9" fmla="*/ 322729 h 1333948"/>
              <a:gd name="connsiteX10" fmla="*/ 462580 w 467958"/>
              <a:gd name="connsiteY10" fmla="*/ 204395 h 1333948"/>
              <a:gd name="connsiteX11" fmla="*/ 462579 w 467958"/>
              <a:gd name="connsiteY11" fmla="*/ 59167 h 1333948"/>
              <a:gd name="connsiteX12" fmla="*/ 467958 w 467958"/>
              <a:gd name="connsiteY12" fmla="*/ 0 h 1333948"/>
              <a:gd name="connsiteX13" fmla="*/ 467958 w 467958"/>
              <a:gd name="connsiteY13"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37123 w 467958"/>
              <a:gd name="connsiteY3" fmla="*/ 1161144 h 1333948"/>
              <a:gd name="connsiteX4" fmla="*/ 182880 w 467958"/>
              <a:gd name="connsiteY4" fmla="*/ 1097280 h 1333948"/>
              <a:gd name="connsiteX5" fmla="*/ 279699 w 467958"/>
              <a:gd name="connsiteY5" fmla="*/ 914399 h 1333948"/>
              <a:gd name="connsiteX6" fmla="*/ 311972 w 467958"/>
              <a:gd name="connsiteY6" fmla="*/ 849854 h 1333948"/>
              <a:gd name="connsiteX7" fmla="*/ 360381 w 467958"/>
              <a:gd name="connsiteY7" fmla="*/ 731520 h 1333948"/>
              <a:gd name="connsiteX8" fmla="*/ 419549 w 467958"/>
              <a:gd name="connsiteY8" fmla="*/ 559397 h 1333948"/>
              <a:gd name="connsiteX9" fmla="*/ 457200 w 467958"/>
              <a:gd name="connsiteY9" fmla="*/ 441063 h 1333948"/>
              <a:gd name="connsiteX10" fmla="*/ 462579 w 467958"/>
              <a:gd name="connsiteY10" fmla="*/ 322729 h 1333948"/>
              <a:gd name="connsiteX11" fmla="*/ 462580 w 467958"/>
              <a:gd name="connsiteY11" fmla="*/ 204395 h 1333948"/>
              <a:gd name="connsiteX12" fmla="*/ 462579 w 467958"/>
              <a:gd name="connsiteY12" fmla="*/ 59167 h 1333948"/>
              <a:gd name="connsiteX13" fmla="*/ 467958 w 467958"/>
              <a:gd name="connsiteY13" fmla="*/ 0 h 1333948"/>
              <a:gd name="connsiteX14" fmla="*/ 467958 w 467958"/>
              <a:gd name="connsiteY14"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2880 w 467958"/>
              <a:gd name="connsiteY4" fmla="*/ 1097280 h 1333948"/>
              <a:gd name="connsiteX5" fmla="*/ 279699 w 467958"/>
              <a:gd name="connsiteY5" fmla="*/ 914399 h 1333948"/>
              <a:gd name="connsiteX6" fmla="*/ 311972 w 467958"/>
              <a:gd name="connsiteY6" fmla="*/ 849854 h 1333948"/>
              <a:gd name="connsiteX7" fmla="*/ 360381 w 467958"/>
              <a:gd name="connsiteY7" fmla="*/ 731520 h 1333948"/>
              <a:gd name="connsiteX8" fmla="*/ 419549 w 467958"/>
              <a:gd name="connsiteY8" fmla="*/ 559397 h 1333948"/>
              <a:gd name="connsiteX9" fmla="*/ 457200 w 467958"/>
              <a:gd name="connsiteY9" fmla="*/ 441063 h 1333948"/>
              <a:gd name="connsiteX10" fmla="*/ 462579 w 467958"/>
              <a:gd name="connsiteY10" fmla="*/ 322729 h 1333948"/>
              <a:gd name="connsiteX11" fmla="*/ 462580 w 467958"/>
              <a:gd name="connsiteY11" fmla="*/ 204395 h 1333948"/>
              <a:gd name="connsiteX12" fmla="*/ 462579 w 467958"/>
              <a:gd name="connsiteY12" fmla="*/ 59167 h 1333948"/>
              <a:gd name="connsiteX13" fmla="*/ 467958 w 467958"/>
              <a:gd name="connsiteY13" fmla="*/ 0 h 1333948"/>
              <a:gd name="connsiteX14" fmla="*/ 467958 w 467958"/>
              <a:gd name="connsiteY14"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2880 w 467958"/>
              <a:gd name="connsiteY4" fmla="*/ 1103719 h 1333948"/>
              <a:gd name="connsiteX5" fmla="*/ 279699 w 467958"/>
              <a:gd name="connsiteY5" fmla="*/ 914399 h 1333948"/>
              <a:gd name="connsiteX6" fmla="*/ 311972 w 467958"/>
              <a:gd name="connsiteY6" fmla="*/ 849854 h 1333948"/>
              <a:gd name="connsiteX7" fmla="*/ 360381 w 467958"/>
              <a:gd name="connsiteY7" fmla="*/ 731520 h 1333948"/>
              <a:gd name="connsiteX8" fmla="*/ 419549 w 467958"/>
              <a:gd name="connsiteY8" fmla="*/ 559397 h 1333948"/>
              <a:gd name="connsiteX9" fmla="*/ 457200 w 467958"/>
              <a:gd name="connsiteY9" fmla="*/ 441063 h 1333948"/>
              <a:gd name="connsiteX10" fmla="*/ 462579 w 467958"/>
              <a:gd name="connsiteY10" fmla="*/ 322729 h 1333948"/>
              <a:gd name="connsiteX11" fmla="*/ 462580 w 467958"/>
              <a:gd name="connsiteY11" fmla="*/ 204395 h 1333948"/>
              <a:gd name="connsiteX12" fmla="*/ 462579 w 467958"/>
              <a:gd name="connsiteY12" fmla="*/ 59167 h 1333948"/>
              <a:gd name="connsiteX13" fmla="*/ 467958 w 467958"/>
              <a:gd name="connsiteY13" fmla="*/ 0 h 1333948"/>
              <a:gd name="connsiteX14" fmla="*/ 467958 w 467958"/>
              <a:gd name="connsiteY14"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79699 w 467958"/>
              <a:gd name="connsiteY5" fmla="*/ 914399 h 1333948"/>
              <a:gd name="connsiteX6" fmla="*/ 311972 w 467958"/>
              <a:gd name="connsiteY6" fmla="*/ 849854 h 1333948"/>
              <a:gd name="connsiteX7" fmla="*/ 360381 w 467958"/>
              <a:gd name="connsiteY7" fmla="*/ 731520 h 1333948"/>
              <a:gd name="connsiteX8" fmla="*/ 419549 w 467958"/>
              <a:gd name="connsiteY8" fmla="*/ 559397 h 1333948"/>
              <a:gd name="connsiteX9" fmla="*/ 457200 w 467958"/>
              <a:gd name="connsiteY9" fmla="*/ 441063 h 1333948"/>
              <a:gd name="connsiteX10" fmla="*/ 462579 w 467958"/>
              <a:gd name="connsiteY10" fmla="*/ 322729 h 1333948"/>
              <a:gd name="connsiteX11" fmla="*/ 462580 w 467958"/>
              <a:gd name="connsiteY11" fmla="*/ 204395 h 1333948"/>
              <a:gd name="connsiteX12" fmla="*/ 462579 w 467958"/>
              <a:gd name="connsiteY12" fmla="*/ 59167 h 1333948"/>
              <a:gd name="connsiteX13" fmla="*/ 467958 w 467958"/>
              <a:gd name="connsiteY13" fmla="*/ 0 h 1333948"/>
              <a:gd name="connsiteX14" fmla="*/ 467958 w 467958"/>
              <a:gd name="connsiteY14"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46593 w 467958"/>
              <a:gd name="connsiteY5" fmla="*/ 955082 h 1333948"/>
              <a:gd name="connsiteX6" fmla="*/ 279699 w 467958"/>
              <a:gd name="connsiteY6" fmla="*/ 914399 h 1333948"/>
              <a:gd name="connsiteX7" fmla="*/ 311972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59472 w 467958"/>
              <a:gd name="connsiteY5" fmla="*/ 955082 h 1333948"/>
              <a:gd name="connsiteX6" fmla="*/ 279699 w 467958"/>
              <a:gd name="connsiteY6" fmla="*/ 914399 h 1333948"/>
              <a:gd name="connsiteX7" fmla="*/ 311972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79699 w 467958"/>
              <a:gd name="connsiteY6" fmla="*/ 914399 h 1333948"/>
              <a:gd name="connsiteX7" fmla="*/ 311972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79699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79699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44091 w 467958"/>
              <a:gd name="connsiteY1" fmla="*/ 1302735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383166 w 467958"/>
              <a:gd name="connsiteY9" fmla="*/ 672086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07654 w 467958"/>
              <a:gd name="connsiteY7" fmla="*/ 849854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02275 w 467958"/>
              <a:gd name="connsiteY7" fmla="*/ 844475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3033 w 467958"/>
              <a:gd name="connsiteY7" fmla="*/ 849854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3033 w 467958"/>
              <a:gd name="connsiteY7" fmla="*/ 849854 h 1333948"/>
              <a:gd name="connsiteX8" fmla="*/ 360381 w 467958"/>
              <a:gd name="connsiteY8" fmla="*/ 731520 h 1333948"/>
              <a:gd name="connsiteX9" fmla="*/ 383166 w 467958"/>
              <a:gd name="connsiteY9" fmla="*/ 677465 h 1333948"/>
              <a:gd name="connsiteX10" fmla="*/ 435686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3033 w 467958"/>
              <a:gd name="connsiteY7" fmla="*/ 849854 h 1333948"/>
              <a:gd name="connsiteX8" fmla="*/ 360381 w 467958"/>
              <a:gd name="connsiteY8" fmla="*/ 731520 h 1333948"/>
              <a:gd name="connsiteX9" fmla="*/ 383166 w 467958"/>
              <a:gd name="connsiteY9" fmla="*/ 677465 h 1333948"/>
              <a:gd name="connsiteX10" fmla="*/ 424928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958" h="1333948">
                <a:moveTo>
                  <a:pt x="0" y="1333948"/>
                </a:moveTo>
                <a:cubicBezTo>
                  <a:pt x="6275" y="1325880"/>
                  <a:pt x="27058" y="1314226"/>
                  <a:pt x="44091" y="1296296"/>
                </a:cubicBezTo>
                <a:cubicBezTo>
                  <a:pt x="61124" y="1278366"/>
                  <a:pt x="85620" y="1246750"/>
                  <a:pt x="102198" y="1226371"/>
                </a:cubicBezTo>
                <a:cubicBezTo>
                  <a:pt x="118777" y="1205992"/>
                  <a:pt x="130115" y="1195538"/>
                  <a:pt x="143562" y="1174023"/>
                </a:cubicBezTo>
                <a:cubicBezTo>
                  <a:pt x="157009" y="1152508"/>
                  <a:pt x="168928" y="1140209"/>
                  <a:pt x="189320" y="1103719"/>
                </a:cubicBezTo>
                <a:cubicBezTo>
                  <a:pt x="209712" y="1067229"/>
                  <a:pt x="250849" y="986635"/>
                  <a:pt x="265912" y="955082"/>
                </a:cubicBezTo>
                <a:cubicBezTo>
                  <a:pt x="280975" y="923529"/>
                  <a:pt x="278285" y="931937"/>
                  <a:pt x="286138" y="914399"/>
                </a:cubicBezTo>
                <a:cubicBezTo>
                  <a:pt x="293991" y="896861"/>
                  <a:pt x="300659" y="880334"/>
                  <a:pt x="313033" y="849854"/>
                </a:cubicBezTo>
                <a:cubicBezTo>
                  <a:pt x="325407" y="819374"/>
                  <a:pt x="348692" y="760252"/>
                  <a:pt x="360381" y="731520"/>
                </a:cubicBezTo>
                <a:cubicBezTo>
                  <a:pt x="372070" y="702788"/>
                  <a:pt x="373305" y="706152"/>
                  <a:pt x="383166" y="677465"/>
                </a:cubicBezTo>
                <a:cubicBezTo>
                  <a:pt x="393027" y="648778"/>
                  <a:pt x="412589" y="598797"/>
                  <a:pt x="424928" y="559397"/>
                </a:cubicBezTo>
                <a:cubicBezTo>
                  <a:pt x="437267" y="519997"/>
                  <a:pt x="450925" y="480508"/>
                  <a:pt x="457200" y="441063"/>
                </a:cubicBezTo>
                <a:cubicBezTo>
                  <a:pt x="463475" y="401618"/>
                  <a:pt x="461682" y="362174"/>
                  <a:pt x="462579" y="322729"/>
                </a:cubicBezTo>
                <a:cubicBezTo>
                  <a:pt x="463476" y="283284"/>
                  <a:pt x="462580" y="248322"/>
                  <a:pt x="462580" y="204395"/>
                </a:cubicBezTo>
                <a:cubicBezTo>
                  <a:pt x="462580" y="160468"/>
                  <a:pt x="461683" y="93233"/>
                  <a:pt x="462579" y="59167"/>
                </a:cubicBezTo>
                <a:cubicBezTo>
                  <a:pt x="463475" y="25101"/>
                  <a:pt x="467062" y="9861"/>
                  <a:pt x="467958" y="0"/>
                </a:cubicBezTo>
                <a:lnTo>
                  <a:pt x="467958"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Freeform 51"/>
          <p:cNvSpPr/>
          <p:nvPr/>
        </p:nvSpPr>
        <p:spPr>
          <a:xfrm>
            <a:off x="5084948" y="3140816"/>
            <a:ext cx="603918" cy="731137"/>
          </a:xfrm>
          <a:custGeom>
            <a:avLst/>
            <a:gdLst>
              <a:gd name="connsiteX0" fmla="*/ 0 w 734438"/>
              <a:gd name="connsiteY0" fmla="*/ 1468877 h 1468877"/>
              <a:gd name="connsiteX1" fmla="*/ 97277 w 734438"/>
              <a:gd name="connsiteY1" fmla="*/ 1439694 h 1468877"/>
              <a:gd name="connsiteX2" fmla="*/ 214009 w 734438"/>
              <a:gd name="connsiteY2" fmla="*/ 1366736 h 1468877"/>
              <a:gd name="connsiteX3" fmla="*/ 262647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52919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49029"/>
              <a:gd name="connsiteY0" fmla="*/ 1459149 h 1459149"/>
              <a:gd name="connsiteX1" fmla="*/ 111868 w 749029"/>
              <a:gd name="connsiteY1" fmla="*/ 1439694 h 1459149"/>
              <a:gd name="connsiteX2" fmla="*/ 228600 w 749029"/>
              <a:gd name="connsiteY2" fmla="*/ 1366736 h 1459149"/>
              <a:gd name="connsiteX3" fmla="*/ 262646 w 749029"/>
              <a:gd name="connsiteY3" fmla="*/ 1332689 h 1459149"/>
              <a:gd name="connsiteX4" fmla="*/ 398834 w 749029"/>
              <a:gd name="connsiteY4" fmla="*/ 1157591 h 1459149"/>
              <a:gd name="connsiteX5" fmla="*/ 515566 w 749029"/>
              <a:gd name="connsiteY5" fmla="*/ 914400 h 1459149"/>
              <a:gd name="connsiteX6" fmla="*/ 593387 w 749029"/>
              <a:gd name="connsiteY6" fmla="*/ 680936 h 1459149"/>
              <a:gd name="connsiteX7" fmla="*/ 666344 w 749029"/>
              <a:gd name="connsiteY7" fmla="*/ 428017 h 1459149"/>
              <a:gd name="connsiteX8" fmla="*/ 724710 w 749029"/>
              <a:gd name="connsiteY8" fmla="*/ 160506 h 1459149"/>
              <a:gd name="connsiteX9" fmla="*/ 749029 w 749029"/>
              <a:gd name="connsiteY9" fmla="*/ 0 h 1459149"/>
              <a:gd name="connsiteX10" fmla="*/ 749029 w 749029"/>
              <a:gd name="connsiteY10" fmla="*/ 0 h 1459149"/>
              <a:gd name="connsiteX0" fmla="*/ 0 w 749029"/>
              <a:gd name="connsiteY0" fmla="*/ 1468877 h 1468877"/>
              <a:gd name="connsiteX1" fmla="*/ 111868 w 749029"/>
              <a:gd name="connsiteY1" fmla="*/ 1439694 h 1468877"/>
              <a:gd name="connsiteX2" fmla="*/ 228600 w 749029"/>
              <a:gd name="connsiteY2" fmla="*/ 1366736 h 1468877"/>
              <a:gd name="connsiteX3" fmla="*/ 262646 w 749029"/>
              <a:gd name="connsiteY3" fmla="*/ 1332689 h 1468877"/>
              <a:gd name="connsiteX4" fmla="*/ 398834 w 749029"/>
              <a:gd name="connsiteY4" fmla="*/ 1157591 h 1468877"/>
              <a:gd name="connsiteX5" fmla="*/ 515566 w 749029"/>
              <a:gd name="connsiteY5" fmla="*/ 914400 h 1468877"/>
              <a:gd name="connsiteX6" fmla="*/ 593387 w 749029"/>
              <a:gd name="connsiteY6" fmla="*/ 680936 h 1468877"/>
              <a:gd name="connsiteX7" fmla="*/ 666344 w 749029"/>
              <a:gd name="connsiteY7" fmla="*/ 428017 h 1468877"/>
              <a:gd name="connsiteX8" fmla="*/ 724710 w 749029"/>
              <a:gd name="connsiteY8" fmla="*/ 160506 h 1468877"/>
              <a:gd name="connsiteX9" fmla="*/ 749029 w 749029"/>
              <a:gd name="connsiteY9" fmla="*/ 0 h 1468877"/>
              <a:gd name="connsiteX10" fmla="*/ 749029 w 749029"/>
              <a:gd name="connsiteY10" fmla="*/ 0 h 1468877"/>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403698 w 753893"/>
              <a:gd name="connsiteY4" fmla="*/ 1157591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98834 w 753893"/>
              <a:gd name="connsiteY4" fmla="*/ 1147863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98834 w 753893"/>
              <a:gd name="connsiteY4" fmla="*/ 1147863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20430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15567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15567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56769 w 753893"/>
              <a:gd name="connsiteY5" fmla="*/ 1131237 h 1464013"/>
              <a:gd name="connsiteX6" fmla="*/ 515567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311286 w 753893"/>
              <a:gd name="connsiteY3" fmla="*/ 1279187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311286 w 753893"/>
              <a:gd name="connsiteY3" fmla="*/ 1279187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87917 w 753893"/>
              <a:gd name="connsiteY3" fmla="*/ 1273645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6837 w 753893"/>
              <a:gd name="connsiteY6" fmla="*/ 664310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6837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55651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47421 w 753893"/>
              <a:gd name="connsiteY4" fmla="*/ 1125695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2095 w 753893"/>
              <a:gd name="connsiteY4" fmla="*/ 1125695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61443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86691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86691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5650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5650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5650 h 1464013"/>
              <a:gd name="connsiteX3" fmla="*/ 273895 w 753893"/>
              <a:gd name="connsiteY3" fmla="*/ 1273645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5650 h 1464013"/>
              <a:gd name="connsiteX3" fmla="*/ 294496 w 753893"/>
              <a:gd name="connsiteY3" fmla="*/ 1295262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5650 h 1464013"/>
              <a:gd name="connsiteX3" fmla="*/ 284195 w 753893"/>
              <a:gd name="connsiteY3" fmla="*/ 1289858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66459 h 1464013"/>
              <a:gd name="connsiteX3" fmla="*/ 284195 w 753893"/>
              <a:gd name="connsiteY3" fmla="*/ 1289858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70731 w 753893"/>
              <a:gd name="connsiteY5" fmla="*/ 92479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70731 w 753893"/>
              <a:gd name="connsiteY5" fmla="*/ 924795 h 1464013"/>
              <a:gd name="connsiteX6" fmla="*/ 562763 w 753893"/>
              <a:gd name="connsiteY6" fmla="*/ 675117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70731 w 753893"/>
              <a:gd name="connsiteY5" fmla="*/ 924795 h 1464013"/>
              <a:gd name="connsiteX6" fmla="*/ 562763 w 753893"/>
              <a:gd name="connsiteY6" fmla="*/ 675117 h 1464013"/>
              <a:gd name="connsiteX7" fmla="*/ 649742 w 753893"/>
              <a:gd name="connsiteY7" fmla="*/ 438825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70731 w 753893"/>
              <a:gd name="connsiteY5" fmla="*/ 924795 h 1464013"/>
              <a:gd name="connsiteX6" fmla="*/ 578212 w 753893"/>
              <a:gd name="connsiteY6" fmla="*/ 691330 h 1464013"/>
              <a:gd name="connsiteX7" fmla="*/ 649742 w 753893"/>
              <a:gd name="connsiteY7" fmla="*/ 438825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81031 w 753893"/>
              <a:gd name="connsiteY5" fmla="*/ 946411 h 1464013"/>
              <a:gd name="connsiteX6" fmla="*/ 578212 w 753893"/>
              <a:gd name="connsiteY6" fmla="*/ 691330 h 1464013"/>
              <a:gd name="connsiteX7" fmla="*/ 649742 w 753893"/>
              <a:gd name="connsiteY7" fmla="*/ 438825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24649 w 753893"/>
              <a:gd name="connsiteY4" fmla="*/ 1248064 h 1464013"/>
              <a:gd name="connsiteX5" fmla="*/ 377368 w 753893"/>
              <a:gd name="connsiteY5" fmla="*/ 1147312 h 1464013"/>
              <a:gd name="connsiteX6" fmla="*/ 481031 w 753893"/>
              <a:gd name="connsiteY6" fmla="*/ 946411 h 1464013"/>
              <a:gd name="connsiteX7" fmla="*/ 578212 w 753893"/>
              <a:gd name="connsiteY7" fmla="*/ 691330 h 1464013"/>
              <a:gd name="connsiteX8" fmla="*/ 649742 w 753893"/>
              <a:gd name="connsiteY8" fmla="*/ 438825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77368 w 753893"/>
              <a:gd name="connsiteY5" fmla="*/ 1147312 h 1464013"/>
              <a:gd name="connsiteX6" fmla="*/ 481031 w 753893"/>
              <a:gd name="connsiteY6" fmla="*/ 946411 h 1464013"/>
              <a:gd name="connsiteX7" fmla="*/ 578212 w 753893"/>
              <a:gd name="connsiteY7" fmla="*/ 691330 h 1464013"/>
              <a:gd name="connsiteX8" fmla="*/ 649742 w 753893"/>
              <a:gd name="connsiteY8" fmla="*/ 438825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8 w 753893"/>
              <a:gd name="connsiteY5" fmla="*/ 1163524 h 1464013"/>
              <a:gd name="connsiteX6" fmla="*/ 481031 w 753893"/>
              <a:gd name="connsiteY6" fmla="*/ 946411 h 1464013"/>
              <a:gd name="connsiteX7" fmla="*/ 578212 w 753893"/>
              <a:gd name="connsiteY7" fmla="*/ 691330 h 1464013"/>
              <a:gd name="connsiteX8" fmla="*/ 649742 w 753893"/>
              <a:gd name="connsiteY8" fmla="*/ 438825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8 w 753893"/>
              <a:gd name="connsiteY5" fmla="*/ 1163524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8 w 753893"/>
              <a:gd name="connsiteY5" fmla="*/ 1163524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8 w 753893"/>
              <a:gd name="connsiteY5" fmla="*/ 1163524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77368 w 753893"/>
              <a:gd name="connsiteY5" fmla="*/ 1158120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7667 w 753893"/>
              <a:gd name="connsiteY5" fmla="*/ 1158120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7 w 753893"/>
              <a:gd name="connsiteY5" fmla="*/ 1158120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7 w 753893"/>
              <a:gd name="connsiteY5" fmla="*/ 1158120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0" fmla="*/ 0 w 749031"/>
              <a:gd name="connsiteY0" fmla="*/ 1400783 h 1400783"/>
              <a:gd name="connsiteX1" fmla="*/ 116732 w 749031"/>
              <a:gd name="connsiteY1" fmla="*/ 1376464 h 1400783"/>
              <a:gd name="connsiteX2" fmla="*/ 219918 w 749031"/>
              <a:gd name="connsiteY2" fmla="*/ 1308633 h 1400783"/>
              <a:gd name="connsiteX3" fmla="*/ 284195 w 749031"/>
              <a:gd name="connsiteY3" fmla="*/ 1237436 h 1400783"/>
              <a:gd name="connsiteX4" fmla="*/ 324649 w 749031"/>
              <a:gd name="connsiteY4" fmla="*/ 1184834 h 1400783"/>
              <a:gd name="connsiteX5" fmla="*/ 382517 w 749031"/>
              <a:gd name="connsiteY5" fmla="*/ 1094890 h 1400783"/>
              <a:gd name="connsiteX6" fmla="*/ 481031 w 749031"/>
              <a:gd name="connsiteY6" fmla="*/ 883181 h 1400783"/>
              <a:gd name="connsiteX7" fmla="*/ 578212 w 749031"/>
              <a:gd name="connsiteY7" fmla="*/ 628100 h 1400783"/>
              <a:gd name="connsiteX8" fmla="*/ 654892 w 749031"/>
              <a:gd name="connsiteY8" fmla="*/ 386402 h 1400783"/>
              <a:gd name="connsiteX9" fmla="*/ 729574 w 749031"/>
              <a:gd name="connsiteY9" fmla="*/ 97276 h 1400783"/>
              <a:gd name="connsiteX10" fmla="*/ 749031 w 749031"/>
              <a:gd name="connsiteY10" fmla="*/ 0 h 1400783"/>
              <a:gd name="connsiteX0" fmla="*/ 0 w 729574"/>
              <a:gd name="connsiteY0" fmla="*/ 1303507 h 1303507"/>
              <a:gd name="connsiteX1" fmla="*/ 116732 w 729574"/>
              <a:gd name="connsiteY1" fmla="*/ 1279188 h 1303507"/>
              <a:gd name="connsiteX2" fmla="*/ 219918 w 729574"/>
              <a:gd name="connsiteY2" fmla="*/ 1211357 h 1303507"/>
              <a:gd name="connsiteX3" fmla="*/ 284195 w 729574"/>
              <a:gd name="connsiteY3" fmla="*/ 1140160 h 1303507"/>
              <a:gd name="connsiteX4" fmla="*/ 324649 w 729574"/>
              <a:gd name="connsiteY4" fmla="*/ 1087558 h 1303507"/>
              <a:gd name="connsiteX5" fmla="*/ 382517 w 729574"/>
              <a:gd name="connsiteY5" fmla="*/ 997614 h 1303507"/>
              <a:gd name="connsiteX6" fmla="*/ 481031 w 729574"/>
              <a:gd name="connsiteY6" fmla="*/ 785905 h 1303507"/>
              <a:gd name="connsiteX7" fmla="*/ 578212 w 729574"/>
              <a:gd name="connsiteY7" fmla="*/ 530824 h 1303507"/>
              <a:gd name="connsiteX8" fmla="*/ 654892 w 729574"/>
              <a:gd name="connsiteY8" fmla="*/ 289126 h 1303507"/>
              <a:gd name="connsiteX9" fmla="*/ 729574 w 729574"/>
              <a:gd name="connsiteY9" fmla="*/ 0 h 1303507"/>
              <a:gd name="connsiteX0" fmla="*/ 0 w 654892"/>
              <a:gd name="connsiteY0" fmla="*/ 1014381 h 1014381"/>
              <a:gd name="connsiteX1" fmla="*/ 116732 w 654892"/>
              <a:gd name="connsiteY1" fmla="*/ 990062 h 1014381"/>
              <a:gd name="connsiteX2" fmla="*/ 219918 w 654892"/>
              <a:gd name="connsiteY2" fmla="*/ 922231 h 1014381"/>
              <a:gd name="connsiteX3" fmla="*/ 284195 w 654892"/>
              <a:gd name="connsiteY3" fmla="*/ 851034 h 1014381"/>
              <a:gd name="connsiteX4" fmla="*/ 324649 w 654892"/>
              <a:gd name="connsiteY4" fmla="*/ 798432 h 1014381"/>
              <a:gd name="connsiteX5" fmla="*/ 382517 w 654892"/>
              <a:gd name="connsiteY5" fmla="*/ 708488 h 1014381"/>
              <a:gd name="connsiteX6" fmla="*/ 481031 w 654892"/>
              <a:gd name="connsiteY6" fmla="*/ 496779 h 1014381"/>
              <a:gd name="connsiteX7" fmla="*/ 578212 w 654892"/>
              <a:gd name="connsiteY7" fmla="*/ 241698 h 1014381"/>
              <a:gd name="connsiteX8" fmla="*/ 654892 w 654892"/>
              <a:gd name="connsiteY8" fmla="*/ 0 h 1014381"/>
              <a:gd name="connsiteX0" fmla="*/ 0 w 578212"/>
              <a:gd name="connsiteY0" fmla="*/ 772683 h 772683"/>
              <a:gd name="connsiteX1" fmla="*/ 116732 w 578212"/>
              <a:gd name="connsiteY1" fmla="*/ 748364 h 772683"/>
              <a:gd name="connsiteX2" fmla="*/ 219918 w 578212"/>
              <a:gd name="connsiteY2" fmla="*/ 680533 h 772683"/>
              <a:gd name="connsiteX3" fmla="*/ 284195 w 578212"/>
              <a:gd name="connsiteY3" fmla="*/ 609336 h 772683"/>
              <a:gd name="connsiteX4" fmla="*/ 324649 w 578212"/>
              <a:gd name="connsiteY4" fmla="*/ 556734 h 772683"/>
              <a:gd name="connsiteX5" fmla="*/ 382517 w 578212"/>
              <a:gd name="connsiteY5" fmla="*/ 466790 h 772683"/>
              <a:gd name="connsiteX6" fmla="*/ 481031 w 578212"/>
              <a:gd name="connsiteY6" fmla="*/ 255081 h 772683"/>
              <a:gd name="connsiteX7" fmla="*/ 578212 w 578212"/>
              <a:gd name="connsiteY7" fmla="*/ 0 h 772683"/>
              <a:gd name="connsiteX0" fmla="*/ 0 w 578212"/>
              <a:gd name="connsiteY0" fmla="*/ 734563 h 734563"/>
              <a:gd name="connsiteX1" fmla="*/ 116732 w 578212"/>
              <a:gd name="connsiteY1" fmla="*/ 710244 h 734563"/>
              <a:gd name="connsiteX2" fmla="*/ 219918 w 578212"/>
              <a:gd name="connsiteY2" fmla="*/ 642413 h 734563"/>
              <a:gd name="connsiteX3" fmla="*/ 284195 w 578212"/>
              <a:gd name="connsiteY3" fmla="*/ 571216 h 734563"/>
              <a:gd name="connsiteX4" fmla="*/ 324649 w 578212"/>
              <a:gd name="connsiteY4" fmla="*/ 518614 h 734563"/>
              <a:gd name="connsiteX5" fmla="*/ 382517 w 578212"/>
              <a:gd name="connsiteY5" fmla="*/ 428670 h 734563"/>
              <a:gd name="connsiteX6" fmla="*/ 481031 w 578212"/>
              <a:gd name="connsiteY6" fmla="*/ 216961 h 734563"/>
              <a:gd name="connsiteX7" fmla="*/ 578212 w 578212"/>
              <a:gd name="connsiteY7" fmla="*/ 0 h 734563"/>
              <a:gd name="connsiteX0" fmla="*/ 0 w 578212"/>
              <a:gd name="connsiteY0" fmla="*/ 734563 h 734563"/>
              <a:gd name="connsiteX1" fmla="*/ 116732 w 578212"/>
              <a:gd name="connsiteY1" fmla="*/ 710244 h 734563"/>
              <a:gd name="connsiteX2" fmla="*/ 219918 w 578212"/>
              <a:gd name="connsiteY2" fmla="*/ 642413 h 734563"/>
              <a:gd name="connsiteX3" fmla="*/ 284195 w 578212"/>
              <a:gd name="connsiteY3" fmla="*/ 571216 h 734563"/>
              <a:gd name="connsiteX4" fmla="*/ 324649 w 578212"/>
              <a:gd name="connsiteY4" fmla="*/ 518614 h 734563"/>
              <a:gd name="connsiteX5" fmla="*/ 382517 w 578212"/>
              <a:gd name="connsiteY5" fmla="*/ 428670 h 734563"/>
              <a:gd name="connsiteX6" fmla="*/ 491930 w 578212"/>
              <a:gd name="connsiteY6" fmla="*/ 216961 h 734563"/>
              <a:gd name="connsiteX7" fmla="*/ 578212 w 578212"/>
              <a:gd name="connsiteY7" fmla="*/ 0 h 73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212" h="734563">
                <a:moveTo>
                  <a:pt x="0" y="734563"/>
                </a:moveTo>
                <a:cubicBezTo>
                  <a:pt x="30804" y="728483"/>
                  <a:pt x="80079" y="725602"/>
                  <a:pt x="116732" y="710244"/>
                </a:cubicBezTo>
                <a:cubicBezTo>
                  <a:pt x="153385" y="694886"/>
                  <a:pt x="192007" y="665584"/>
                  <a:pt x="219918" y="642413"/>
                </a:cubicBezTo>
                <a:cubicBezTo>
                  <a:pt x="247829" y="619242"/>
                  <a:pt x="266740" y="591849"/>
                  <a:pt x="284195" y="571216"/>
                </a:cubicBezTo>
                <a:cubicBezTo>
                  <a:pt x="301650" y="550583"/>
                  <a:pt x="309120" y="542372"/>
                  <a:pt x="324649" y="518614"/>
                </a:cubicBezTo>
                <a:cubicBezTo>
                  <a:pt x="340178" y="494856"/>
                  <a:pt x="354637" y="478945"/>
                  <a:pt x="382517" y="428670"/>
                </a:cubicBezTo>
                <a:cubicBezTo>
                  <a:pt x="410397" y="378395"/>
                  <a:pt x="459314" y="288406"/>
                  <a:pt x="491930" y="216961"/>
                </a:cubicBezTo>
                <a:cubicBezTo>
                  <a:pt x="524546" y="145516"/>
                  <a:pt x="549235" y="82796"/>
                  <a:pt x="578212"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3" name="Picture 2" descr="Green and Blue Pencils in the Sun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2285">
            <a:off x="3585400" y="2036709"/>
            <a:ext cx="833262" cy="1182216"/>
          </a:xfrm>
          <a:prstGeom prst="rect">
            <a:avLst/>
          </a:prstGeom>
          <a:noFill/>
          <a:extLst>
            <a:ext uri="{909E8E84-426E-40DD-AFC4-6F175D3DCCD1}">
              <a14:hiddenFill xmlns:a14="http://schemas.microsoft.com/office/drawing/2010/main">
                <a:solidFill>
                  <a:srgbClr val="FFFFFF"/>
                </a:solidFill>
              </a14:hiddenFill>
            </a:ext>
          </a:extLst>
        </p:spPr>
      </p:pic>
      <p:sp>
        <p:nvSpPr>
          <p:cNvPr id="54" name="Freeform 53"/>
          <p:cNvSpPr/>
          <p:nvPr/>
        </p:nvSpPr>
        <p:spPr>
          <a:xfrm>
            <a:off x="6053636" y="2449989"/>
            <a:ext cx="269304" cy="109171"/>
          </a:xfrm>
          <a:custGeom>
            <a:avLst/>
            <a:gdLst>
              <a:gd name="connsiteX0" fmla="*/ 0 w 271762"/>
              <a:gd name="connsiteY0" fmla="*/ 22457 h 102387"/>
              <a:gd name="connsiteX1" fmla="*/ 115099 w 271762"/>
              <a:gd name="connsiteY1" fmla="*/ 77 h 102387"/>
              <a:gd name="connsiteX2" fmla="*/ 182240 w 271762"/>
              <a:gd name="connsiteY2" fmla="*/ 16063 h 102387"/>
              <a:gd name="connsiteX3" fmla="*/ 220607 w 271762"/>
              <a:gd name="connsiteY3" fmla="*/ 41640 h 102387"/>
              <a:gd name="connsiteX4" fmla="*/ 258973 w 271762"/>
              <a:gd name="connsiteY4" fmla="*/ 80007 h 102387"/>
              <a:gd name="connsiteX5" fmla="*/ 271762 w 271762"/>
              <a:gd name="connsiteY5" fmla="*/ 102387 h 102387"/>
              <a:gd name="connsiteX6" fmla="*/ 271762 w 271762"/>
              <a:gd name="connsiteY6" fmla="*/ 102387 h 102387"/>
              <a:gd name="connsiteX0" fmla="*/ 0 w 271762"/>
              <a:gd name="connsiteY0" fmla="*/ 27049 h 106979"/>
              <a:gd name="connsiteX1" fmla="*/ 64969 w 271762"/>
              <a:gd name="connsiteY1" fmla="*/ 1578 h 106979"/>
              <a:gd name="connsiteX2" fmla="*/ 115099 w 271762"/>
              <a:gd name="connsiteY2" fmla="*/ 4669 h 106979"/>
              <a:gd name="connsiteX3" fmla="*/ 182240 w 271762"/>
              <a:gd name="connsiteY3" fmla="*/ 20655 h 106979"/>
              <a:gd name="connsiteX4" fmla="*/ 220607 w 271762"/>
              <a:gd name="connsiteY4" fmla="*/ 46232 h 106979"/>
              <a:gd name="connsiteX5" fmla="*/ 258973 w 271762"/>
              <a:gd name="connsiteY5" fmla="*/ 84599 h 106979"/>
              <a:gd name="connsiteX6" fmla="*/ 271762 w 271762"/>
              <a:gd name="connsiteY6" fmla="*/ 106979 h 106979"/>
              <a:gd name="connsiteX7" fmla="*/ 271762 w 271762"/>
              <a:gd name="connsiteY7" fmla="*/ 106979 h 106979"/>
              <a:gd name="connsiteX0" fmla="*/ 0 w 271762"/>
              <a:gd name="connsiteY0" fmla="*/ 22714 h 102644"/>
              <a:gd name="connsiteX1" fmla="*/ 64969 w 271762"/>
              <a:gd name="connsiteY1" fmla="*/ 6834 h 102644"/>
              <a:gd name="connsiteX2" fmla="*/ 115099 w 271762"/>
              <a:gd name="connsiteY2" fmla="*/ 334 h 102644"/>
              <a:gd name="connsiteX3" fmla="*/ 182240 w 271762"/>
              <a:gd name="connsiteY3" fmla="*/ 16320 h 102644"/>
              <a:gd name="connsiteX4" fmla="*/ 220607 w 271762"/>
              <a:gd name="connsiteY4" fmla="*/ 41897 h 102644"/>
              <a:gd name="connsiteX5" fmla="*/ 258973 w 271762"/>
              <a:gd name="connsiteY5" fmla="*/ 80264 h 102644"/>
              <a:gd name="connsiteX6" fmla="*/ 271762 w 271762"/>
              <a:gd name="connsiteY6" fmla="*/ 102644 h 102644"/>
              <a:gd name="connsiteX7" fmla="*/ 271762 w 271762"/>
              <a:gd name="connsiteY7" fmla="*/ 102644 h 102644"/>
              <a:gd name="connsiteX0" fmla="*/ 0 w 271762"/>
              <a:gd name="connsiteY0" fmla="*/ 23303 h 103233"/>
              <a:gd name="connsiteX1" fmla="*/ 58575 w 271762"/>
              <a:gd name="connsiteY1" fmla="*/ 4226 h 103233"/>
              <a:gd name="connsiteX2" fmla="*/ 115099 w 271762"/>
              <a:gd name="connsiteY2" fmla="*/ 923 h 103233"/>
              <a:gd name="connsiteX3" fmla="*/ 182240 w 271762"/>
              <a:gd name="connsiteY3" fmla="*/ 16909 h 103233"/>
              <a:gd name="connsiteX4" fmla="*/ 220607 w 271762"/>
              <a:gd name="connsiteY4" fmla="*/ 42486 h 103233"/>
              <a:gd name="connsiteX5" fmla="*/ 258973 w 271762"/>
              <a:gd name="connsiteY5" fmla="*/ 80853 h 103233"/>
              <a:gd name="connsiteX6" fmla="*/ 271762 w 271762"/>
              <a:gd name="connsiteY6" fmla="*/ 103233 h 103233"/>
              <a:gd name="connsiteX7" fmla="*/ 271762 w 271762"/>
              <a:gd name="connsiteY7" fmla="*/ 103233 h 103233"/>
              <a:gd name="connsiteX0" fmla="*/ 0 w 271762"/>
              <a:gd name="connsiteY0" fmla="*/ 30109 h 110039"/>
              <a:gd name="connsiteX1" fmla="*/ 58575 w 271762"/>
              <a:gd name="connsiteY1" fmla="*/ 11032 h 110039"/>
              <a:gd name="connsiteX2" fmla="*/ 112641 w 271762"/>
              <a:gd name="connsiteY2" fmla="*/ 354 h 110039"/>
              <a:gd name="connsiteX3" fmla="*/ 182240 w 271762"/>
              <a:gd name="connsiteY3" fmla="*/ 23715 h 110039"/>
              <a:gd name="connsiteX4" fmla="*/ 220607 w 271762"/>
              <a:gd name="connsiteY4" fmla="*/ 49292 h 110039"/>
              <a:gd name="connsiteX5" fmla="*/ 258973 w 271762"/>
              <a:gd name="connsiteY5" fmla="*/ 87659 h 110039"/>
              <a:gd name="connsiteX6" fmla="*/ 271762 w 271762"/>
              <a:gd name="connsiteY6" fmla="*/ 110039 h 110039"/>
              <a:gd name="connsiteX7" fmla="*/ 271762 w 271762"/>
              <a:gd name="connsiteY7" fmla="*/ 110039 h 110039"/>
              <a:gd name="connsiteX0" fmla="*/ 0 w 271762"/>
              <a:gd name="connsiteY0" fmla="*/ 32602 h 112532"/>
              <a:gd name="connsiteX1" fmla="*/ 51201 w 271762"/>
              <a:gd name="connsiteY1" fmla="*/ 3692 h 112532"/>
              <a:gd name="connsiteX2" fmla="*/ 112641 w 271762"/>
              <a:gd name="connsiteY2" fmla="*/ 2847 h 112532"/>
              <a:gd name="connsiteX3" fmla="*/ 182240 w 271762"/>
              <a:gd name="connsiteY3" fmla="*/ 26208 h 112532"/>
              <a:gd name="connsiteX4" fmla="*/ 220607 w 271762"/>
              <a:gd name="connsiteY4" fmla="*/ 51785 h 112532"/>
              <a:gd name="connsiteX5" fmla="*/ 258973 w 271762"/>
              <a:gd name="connsiteY5" fmla="*/ 90152 h 112532"/>
              <a:gd name="connsiteX6" fmla="*/ 271762 w 271762"/>
              <a:gd name="connsiteY6" fmla="*/ 112532 h 112532"/>
              <a:gd name="connsiteX7" fmla="*/ 271762 w 271762"/>
              <a:gd name="connsiteY7" fmla="*/ 112532 h 112532"/>
              <a:gd name="connsiteX0" fmla="*/ 0 w 276678"/>
              <a:gd name="connsiteY0" fmla="*/ 27397 h 112243"/>
              <a:gd name="connsiteX1" fmla="*/ 56117 w 276678"/>
              <a:gd name="connsiteY1" fmla="*/ 3403 h 112243"/>
              <a:gd name="connsiteX2" fmla="*/ 117557 w 276678"/>
              <a:gd name="connsiteY2" fmla="*/ 2558 h 112243"/>
              <a:gd name="connsiteX3" fmla="*/ 187156 w 276678"/>
              <a:gd name="connsiteY3" fmla="*/ 25919 h 112243"/>
              <a:gd name="connsiteX4" fmla="*/ 225523 w 276678"/>
              <a:gd name="connsiteY4" fmla="*/ 51496 h 112243"/>
              <a:gd name="connsiteX5" fmla="*/ 263889 w 276678"/>
              <a:gd name="connsiteY5" fmla="*/ 89863 h 112243"/>
              <a:gd name="connsiteX6" fmla="*/ 276678 w 276678"/>
              <a:gd name="connsiteY6" fmla="*/ 112243 h 112243"/>
              <a:gd name="connsiteX7" fmla="*/ 276678 w 276678"/>
              <a:gd name="connsiteY7" fmla="*/ 112243 h 112243"/>
              <a:gd name="connsiteX0" fmla="*/ 0 w 269304"/>
              <a:gd name="connsiteY0" fmla="*/ 32602 h 112532"/>
              <a:gd name="connsiteX1" fmla="*/ 48743 w 269304"/>
              <a:gd name="connsiteY1" fmla="*/ 3692 h 112532"/>
              <a:gd name="connsiteX2" fmla="*/ 110183 w 269304"/>
              <a:gd name="connsiteY2" fmla="*/ 2847 h 112532"/>
              <a:gd name="connsiteX3" fmla="*/ 179782 w 269304"/>
              <a:gd name="connsiteY3" fmla="*/ 26208 h 112532"/>
              <a:gd name="connsiteX4" fmla="*/ 218149 w 269304"/>
              <a:gd name="connsiteY4" fmla="*/ 51785 h 112532"/>
              <a:gd name="connsiteX5" fmla="*/ 256515 w 269304"/>
              <a:gd name="connsiteY5" fmla="*/ 90152 h 112532"/>
              <a:gd name="connsiteX6" fmla="*/ 269304 w 269304"/>
              <a:gd name="connsiteY6" fmla="*/ 112532 h 112532"/>
              <a:gd name="connsiteX7" fmla="*/ 269304 w 269304"/>
              <a:gd name="connsiteY7" fmla="*/ 112532 h 112532"/>
              <a:gd name="connsiteX0" fmla="*/ 0 w 269304"/>
              <a:gd name="connsiteY0" fmla="*/ 32003 h 111933"/>
              <a:gd name="connsiteX1" fmla="*/ 48743 w 269304"/>
              <a:gd name="connsiteY1" fmla="*/ 3093 h 111933"/>
              <a:gd name="connsiteX2" fmla="*/ 110183 w 269304"/>
              <a:gd name="connsiteY2" fmla="*/ 2248 h 111933"/>
              <a:gd name="connsiteX3" fmla="*/ 179782 w 269304"/>
              <a:gd name="connsiteY3" fmla="*/ 15777 h 111933"/>
              <a:gd name="connsiteX4" fmla="*/ 218149 w 269304"/>
              <a:gd name="connsiteY4" fmla="*/ 51186 h 111933"/>
              <a:gd name="connsiteX5" fmla="*/ 256515 w 269304"/>
              <a:gd name="connsiteY5" fmla="*/ 89553 h 111933"/>
              <a:gd name="connsiteX6" fmla="*/ 269304 w 269304"/>
              <a:gd name="connsiteY6" fmla="*/ 111933 h 111933"/>
              <a:gd name="connsiteX7" fmla="*/ 269304 w 269304"/>
              <a:gd name="connsiteY7" fmla="*/ 111933 h 111933"/>
              <a:gd name="connsiteX0" fmla="*/ 0 w 269304"/>
              <a:gd name="connsiteY0" fmla="*/ 37686 h 117616"/>
              <a:gd name="connsiteX1" fmla="*/ 48743 w 269304"/>
              <a:gd name="connsiteY1" fmla="*/ 8776 h 117616"/>
              <a:gd name="connsiteX2" fmla="*/ 110183 w 269304"/>
              <a:gd name="connsiteY2" fmla="*/ 557 h 117616"/>
              <a:gd name="connsiteX3" fmla="*/ 179782 w 269304"/>
              <a:gd name="connsiteY3" fmla="*/ 21460 h 117616"/>
              <a:gd name="connsiteX4" fmla="*/ 218149 w 269304"/>
              <a:gd name="connsiteY4" fmla="*/ 56869 h 117616"/>
              <a:gd name="connsiteX5" fmla="*/ 256515 w 269304"/>
              <a:gd name="connsiteY5" fmla="*/ 95236 h 117616"/>
              <a:gd name="connsiteX6" fmla="*/ 269304 w 269304"/>
              <a:gd name="connsiteY6" fmla="*/ 117616 h 117616"/>
              <a:gd name="connsiteX7" fmla="*/ 269304 w 269304"/>
              <a:gd name="connsiteY7" fmla="*/ 117616 h 117616"/>
              <a:gd name="connsiteX0" fmla="*/ 0 w 269304"/>
              <a:gd name="connsiteY0" fmla="*/ 37686 h 117616"/>
              <a:gd name="connsiteX1" fmla="*/ 48743 w 269304"/>
              <a:gd name="connsiteY1" fmla="*/ 8776 h 117616"/>
              <a:gd name="connsiteX2" fmla="*/ 110183 w 269304"/>
              <a:gd name="connsiteY2" fmla="*/ 557 h 117616"/>
              <a:gd name="connsiteX3" fmla="*/ 179782 w 269304"/>
              <a:gd name="connsiteY3" fmla="*/ 21460 h 117616"/>
              <a:gd name="connsiteX4" fmla="*/ 223065 w 269304"/>
              <a:gd name="connsiteY4" fmla="*/ 56869 h 117616"/>
              <a:gd name="connsiteX5" fmla="*/ 256515 w 269304"/>
              <a:gd name="connsiteY5" fmla="*/ 95236 h 117616"/>
              <a:gd name="connsiteX6" fmla="*/ 269304 w 269304"/>
              <a:gd name="connsiteY6" fmla="*/ 117616 h 117616"/>
              <a:gd name="connsiteX7" fmla="*/ 269304 w 269304"/>
              <a:gd name="connsiteY7" fmla="*/ 117616 h 117616"/>
              <a:gd name="connsiteX0" fmla="*/ 0 w 269304"/>
              <a:gd name="connsiteY0" fmla="*/ 37686 h 117616"/>
              <a:gd name="connsiteX1" fmla="*/ 48743 w 269304"/>
              <a:gd name="connsiteY1" fmla="*/ 8776 h 117616"/>
              <a:gd name="connsiteX2" fmla="*/ 110183 w 269304"/>
              <a:gd name="connsiteY2" fmla="*/ 557 h 117616"/>
              <a:gd name="connsiteX3" fmla="*/ 179782 w 269304"/>
              <a:gd name="connsiteY3" fmla="*/ 21460 h 117616"/>
              <a:gd name="connsiteX4" fmla="*/ 223065 w 269304"/>
              <a:gd name="connsiteY4" fmla="*/ 51953 h 117616"/>
              <a:gd name="connsiteX5" fmla="*/ 256515 w 269304"/>
              <a:gd name="connsiteY5" fmla="*/ 95236 h 117616"/>
              <a:gd name="connsiteX6" fmla="*/ 269304 w 269304"/>
              <a:gd name="connsiteY6" fmla="*/ 117616 h 117616"/>
              <a:gd name="connsiteX7" fmla="*/ 269304 w 269304"/>
              <a:gd name="connsiteY7" fmla="*/ 117616 h 117616"/>
              <a:gd name="connsiteX0" fmla="*/ 0 w 269304"/>
              <a:gd name="connsiteY0" fmla="*/ 37686 h 117616"/>
              <a:gd name="connsiteX1" fmla="*/ 48743 w 269304"/>
              <a:gd name="connsiteY1" fmla="*/ 8776 h 117616"/>
              <a:gd name="connsiteX2" fmla="*/ 110183 w 269304"/>
              <a:gd name="connsiteY2" fmla="*/ 557 h 117616"/>
              <a:gd name="connsiteX3" fmla="*/ 179782 w 269304"/>
              <a:gd name="connsiteY3" fmla="*/ 21460 h 117616"/>
              <a:gd name="connsiteX4" fmla="*/ 223065 w 269304"/>
              <a:gd name="connsiteY4" fmla="*/ 51953 h 117616"/>
              <a:gd name="connsiteX5" fmla="*/ 256515 w 269304"/>
              <a:gd name="connsiteY5" fmla="*/ 95236 h 117616"/>
              <a:gd name="connsiteX6" fmla="*/ 269304 w 269304"/>
              <a:gd name="connsiteY6" fmla="*/ 117616 h 117616"/>
              <a:gd name="connsiteX7" fmla="*/ 269304 w 269304"/>
              <a:gd name="connsiteY7" fmla="*/ 117616 h 117616"/>
              <a:gd name="connsiteX0" fmla="*/ 0 w 269304"/>
              <a:gd name="connsiteY0" fmla="*/ 31019 h 110949"/>
              <a:gd name="connsiteX1" fmla="*/ 48743 w 269304"/>
              <a:gd name="connsiteY1" fmla="*/ 2109 h 110949"/>
              <a:gd name="connsiteX2" fmla="*/ 110183 w 269304"/>
              <a:gd name="connsiteY2" fmla="*/ 3618 h 110949"/>
              <a:gd name="connsiteX3" fmla="*/ 179782 w 269304"/>
              <a:gd name="connsiteY3" fmla="*/ 14793 h 110949"/>
              <a:gd name="connsiteX4" fmla="*/ 223065 w 269304"/>
              <a:gd name="connsiteY4" fmla="*/ 45286 h 110949"/>
              <a:gd name="connsiteX5" fmla="*/ 256515 w 269304"/>
              <a:gd name="connsiteY5" fmla="*/ 88569 h 110949"/>
              <a:gd name="connsiteX6" fmla="*/ 269304 w 269304"/>
              <a:gd name="connsiteY6" fmla="*/ 110949 h 110949"/>
              <a:gd name="connsiteX7" fmla="*/ 269304 w 269304"/>
              <a:gd name="connsiteY7" fmla="*/ 110949 h 110949"/>
              <a:gd name="connsiteX0" fmla="*/ 0 w 269304"/>
              <a:gd name="connsiteY0" fmla="*/ 27830 h 107760"/>
              <a:gd name="connsiteX1" fmla="*/ 48743 w 269304"/>
              <a:gd name="connsiteY1" fmla="*/ 4839 h 107760"/>
              <a:gd name="connsiteX2" fmla="*/ 110183 w 269304"/>
              <a:gd name="connsiteY2" fmla="*/ 429 h 107760"/>
              <a:gd name="connsiteX3" fmla="*/ 179782 w 269304"/>
              <a:gd name="connsiteY3" fmla="*/ 11604 h 107760"/>
              <a:gd name="connsiteX4" fmla="*/ 223065 w 269304"/>
              <a:gd name="connsiteY4" fmla="*/ 42097 h 107760"/>
              <a:gd name="connsiteX5" fmla="*/ 256515 w 269304"/>
              <a:gd name="connsiteY5" fmla="*/ 85380 h 107760"/>
              <a:gd name="connsiteX6" fmla="*/ 269304 w 269304"/>
              <a:gd name="connsiteY6" fmla="*/ 107760 h 107760"/>
              <a:gd name="connsiteX7" fmla="*/ 269304 w 269304"/>
              <a:gd name="connsiteY7" fmla="*/ 107760 h 107760"/>
              <a:gd name="connsiteX0" fmla="*/ 0 w 269304"/>
              <a:gd name="connsiteY0" fmla="*/ 30574 h 110504"/>
              <a:gd name="connsiteX1" fmla="*/ 48743 w 269304"/>
              <a:gd name="connsiteY1" fmla="*/ 7583 h 110504"/>
              <a:gd name="connsiteX2" fmla="*/ 110183 w 269304"/>
              <a:gd name="connsiteY2" fmla="*/ 214 h 110504"/>
              <a:gd name="connsiteX3" fmla="*/ 179782 w 269304"/>
              <a:gd name="connsiteY3" fmla="*/ 14348 h 110504"/>
              <a:gd name="connsiteX4" fmla="*/ 223065 w 269304"/>
              <a:gd name="connsiteY4" fmla="*/ 44841 h 110504"/>
              <a:gd name="connsiteX5" fmla="*/ 256515 w 269304"/>
              <a:gd name="connsiteY5" fmla="*/ 88124 h 110504"/>
              <a:gd name="connsiteX6" fmla="*/ 269304 w 269304"/>
              <a:gd name="connsiteY6" fmla="*/ 110504 h 110504"/>
              <a:gd name="connsiteX7" fmla="*/ 269304 w 269304"/>
              <a:gd name="connsiteY7" fmla="*/ 110504 h 11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304" h="110504">
                <a:moveTo>
                  <a:pt x="0" y="30574"/>
                </a:moveTo>
                <a:cubicBezTo>
                  <a:pt x="10828" y="28460"/>
                  <a:pt x="30379" y="12643"/>
                  <a:pt x="48743" y="7583"/>
                </a:cubicBezTo>
                <a:cubicBezTo>
                  <a:pt x="67107" y="2523"/>
                  <a:pt x="88343" y="-913"/>
                  <a:pt x="110183" y="214"/>
                </a:cubicBezTo>
                <a:cubicBezTo>
                  <a:pt x="132023" y="1341"/>
                  <a:pt x="160968" y="6910"/>
                  <a:pt x="179782" y="14348"/>
                </a:cubicBezTo>
                <a:cubicBezTo>
                  <a:pt x="198596" y="21786"/>
                  <a:pt x="210276" y="32545"/>
                  <a:pt x="223065" y="44841"/>
                </a:cubicBezTo>
                <a:cubicBezTo>
                  <a:pt x="235854" y="57137"/>
                  <a:pt x="248808" y="77180"/>
                  <a:pt x="256515" y="88124"/>
                </a:cubicBezTo>
                <a:cubicBezTo>
                  <a:pt x="264222" y="99068"/>
                  <a:pt x="269304" y="110504"/>
                  <a:pt x="269304" y="110504"/>
                </a:cubicBezTo>
                <a:lnTo>
                  <a:pt x="269304" y="110504"/>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5" name="Freeform 54"/>
          <p:cNvSpPr/>
          <p:nvPr/>
        </p:nvSpPr>
        <p:spPr>
          <a:xfrm>
            <a:off x="6297674" y="2518299"/>
            <a:ext cx="67377" cy="1374001"/>
          </a:xfrm>
          <a:custGeom>
            <a:avLst/>
            <a:gdLst>
              <a:gd name="connsiteX0" fmla="*/ 0 w 67377"/>
              <a:gd name="connsiteY0" fmla="*/ 0 h 1390783"/>
              <a:gd name="connsiteX1" fmla="*/ 44761 w 67377"/>
              <a:gd name="connsiteY1" fmla="*/ 102310 h 1390783"/>
              <a:gd name="connsiteX2" fmla="*/ 60747 w 67377"/>
              <a:gd name="connsiteY2" fmla="*/ 249382 h 1390783"/>
              <a:gd name="connsiteX3" fmla="*/ 63944 w 67377"/>
              <a:gd name="connsiteY3" fmla="*/ 425228 h 1390783"/>
              <a:gd name="connsiteX4" fmla="*/ 63944 w 67377"/>
              <a:gd name="connsiteY4" fmla="*/ 540327 h 1390783"/>
              <a:gd name="connsiteX5" fmla="*/ 67141 w 67377"/>
              <a:gd name="connsiteY5" fmla="*/ 655426 h 1390783"/>
              <a:gd name="connsiteX6" fmla="*/ 67141 w 67377"/>
              <a:gd name="connsiteY6" fmla="*/ 757737 h 1390783"/>
              <a:gd name="connsiteX7" fmla="*/ 67141 w 67377"/>
              <a:gd name="connsiteY7" fmla="*/ 872836 h 1390783"/>
              <a:gd name="connsiteX8" fmla="*/ 63944 w 67377"/>
              <a:gd name="connsiteY8" fmla="*/ 994330 h 1390783"/>
              <a:gd name="connsiteX9" fmla="*/ 63944 w 67377"/>
              <a:gd name="connsiteY9" fmla="*/ 1109429 h 1390783"/>
              <a:gd name="connsiteX10" fmla="*/ 60747 w 67377"/>
              <a:gd name="connsiteY10" fmla="*/ 1272487 h 1390783"/>
              <a:gd name="connsiteX11" fmla="*/ 60747 w 67377"/>
              <a:gd name="connsiteY11" fmla="*/ 1362008 h 1390783"/>
              <a:gd name="connsiteX12" fmla="*/ 60747 w 67377"/>
              <a:gd name="connsiteY12" fmla="*/ 1390783 h 1390783"/>
              <a:gd name="connsiteX13" fmla="*/ 60747 w 67377"/>
              <a:gd name="connsiteY13" fmla="*/ 1390783 h 1390783"/>
              <a:gd name="connsiteX0" fmla="*/ 0 w 67377"/>
              <a:gd name="connsiteY0" fmla="*/ 0 h 1390783"/>
              <a:gd name="connsiteX1" fmla="*/ 44761 w 67377"/>
              <a:gd name="connsiteY1" fmla="*/ 102310 h 1390783"/>
              <a:gd name="connsiteX2" fmla="*/ 60747 w 67377"/>
              <a:gd name="connsiteY2" fmla="*/ 249382 h 1390783"/>
              <a:gd name="connsiteX3" fmla="*/ 63944 w 67377"/>
              <a:gd name="connsiteY3" fmla="*/ 425228 h 1390783"/>
              <a:gd name="connsiteX4" fmla="*/ 63944 w 67377"/>
              <a:gd name="connsiteY4" fmla="*/ 540327 h 1390783"/>
              <a:gd name="connsiteX5" fmla="*/ 67141 w 67377"/>
              <a:gd name="connsiteY5" fmla="*/ 655426 h 1390783"/>
              <a:gd name="connsiteX6" fmla="*/ 67141 w 67377"/>
              <a:gd name="connsiteY6" fmla="*/ 757737 h 1390783"/>
              <a:gd name="connsiteX7" fmla="*/ 67141 w 67377"/>
              <a:gd name="connsiteY7" fmla="*/ 872836 h 1390783"/>
              <a:gd name="connsiteX8" fmla="*/ 63944 w 67377"/>
              <a:gd name="connsiteY8" fmla="*/ 994330 h 1390783"/>
              <a:gd name="connsiteX9" fmla="*/ 63944 w 67377"/>
              <a:gd name="connsiteY9" fmla="*/ 1109429 h 1390783"/>
              <a:gd name="connsiteX10" fmla="*/ 60747 w 67377"/>
              <a:gd name="connsiteY10" fmla="*/ 1272487 h 1390783"/>
              <a:gd name="connsiteX11" fmla="*/ 60747 w 67377"/>
              <a:gd name="connsiteY11" fmla="*/ 1362008 h 1390783"/>
              <a:gd name="connsiteX12" fmla="*/ 60747 w 67377"/>
              <a:gd name="connsiteY12" fmla="*/ 1390783 h 1390783"/>
              <a:gd name="connsiteX13" fmla="*/ 60747 w 67377"/>
              <a:gd name="connsiteY13" fmla="*/ 1390783 h 1390783"/>
              <a:gd name="connsiteX0" fmla="*/ 0 w 67377"/>
              <a:gd name="connsiteY0" fmla="*/ 0 h 1390783"/>
              <a:gd name="connsiteX1" fmla="*/ 44761 w 67377"/>
              <a:gd name="connsiteY1" fmla="*/ 102310 h 1390783"/>
              <a:gd name="connsiteX2" fmla="*/ 60747 w 67377"/>
              <a:gd name="connsiteY2" fmla="*/ 249382 h 1390783"/>
              <a:gd name="connsiteX3" fmla="*/ 63944 w 67377"/>
              <a:gd name="connsiteY3" fmla="*/ 425228 h 1390783"/>
              <a:gd name="connsiteX4" fmla="*/ 63944 w 67377"/>
              <a:gd name="connsiteY4" fmla="*/ 540327 h 1390783"/>
              <a:gd name="connsiteX5" fmla="*/ 67141 w 67377"/>
              <a:gd name="connsiteY5" fmla="*/ 655426 h 1390783"/>
              <a:gd name="connsiteX6" fmla="*/ 67141 w 67377"/>
              <a:gd name="connsiteY6" fmla="*/ 757737 h 1390783"/>
              <a:gd name="connsiteX7" fmla="*/ 67141 w 67377"/>
              <a:gd name="connsiteY7" fmla="*/ 872836 h 1390783"/>
              <a:gd name="connsiteX8" fmla="*/ 63944 w 67377"/>
              <a:gd name="connsiteY8" fmla="*/ 994330 h 1390783"/>
              <a:gd name="connsiteX9" fmla="*/ 63944 w 67377"/>
              <a:gd name="connsiteY9" fmla="*/ 1109429 h 1390783"/>
              <a:gd name="connsiteX10" fmla="*/ 60747 w 67377"/>
              <a:gd name="connsiteY10" fmla="*/ 1272487 h 1390783"/>
              <a:gd name="connsiteX11" fmla="*/ 60747 w 67377"/>
              <a:gd name="connsiteY11" fmla="*/ 1362008 h 1390783"/>
              <a:gd name="connsiteX12" fmla="*/ 60747 w 67377"/>
              <a:gd name="connsiteY12" fmla="*/ 1390783 h 1390783"/>
              <a:gd name="connsiteX13" fmla="*/ 60747 w 67377"/>
              <a:gd name="connsiteY13" fmla="*/ 1390783 h 1390783"/>
              <a:gd name="connsiteX0" fmla="*/ 0 w 67377"/>
              <a:gd name="connsiteY0" fmla="*/ 0 h 1390783"/>
              <a:gd name="connsiteX1" fmla="*/ 44761 w 67377"/>
              <a:gd name="connsiteY1" fmla="*/ 102310 h 1390783"/>
              <a:gd name="connsiteX2" fmla="*/ 60747 w 67377"/>
              <a:gd name="connsiteY2" fmla="*/ 249382 h 1390783"/>
              <a:gd name="connsiteX3" fmla="*/ 63944 w 67377"/>
              <a:gd name="connsiteY3" fmla="*/ 425228 h 1390783"/>
              <a:gd name="connsiteX4" fmla="*/ 63944 w 67377"/>
              <a:gd name="connsiteY4" fmla="*/ 540327 h 1390783"/>
              <a:gd name="connsiteX5" fmla="*/ 67141 w 67377"/>
              <a:gd name="connsiteY5" fmla="*/ 655426 h 1390783"/>
              <a:gd name="connsiteX6" fmla="*/ 67141 w 67377"/>
              <a:gd name="connsiteY6" fmla="*/ 757737 h 1390783"/>
              <a:gd name="connsiteX7" fmla="*/ 67141 w 67377"/>
              <a:gd name="connsiteY7" fmla="*/ 872836 h 1390783"/>
              <a:gd name="connsiteX8" fmla="*/ 63944 w 67377"/>
              <a:gd name="connsiteY8" fmla="*/ 994330 h 1390783"/>
              <a:gd name="connsiteX9" fmla="*/ 63944 w 67377"/>
              <a:gd name="connsiteY9" fmla="*/ 1109429 h 1390783"/>
              <a:gd name="connsiteX10" fmla="*/ 60747 w 67377"/>
              <a:gd name="connsiteY10" fmla="*/ 1272487 h 1390783"/>
              <a:gd name="connsiteX11" fmla="*/ 60747 w 67377"/>
              <a:gd name="connsiteY11" fmla="*/ 1362008 h 1390783"/>
              <a:gd name="connsiteX12" fmla="*/ 60747 w 67377"/>
              <a:gd name="connsiteY12" fmla="*/ 1390783 h 1390783"/>
              <a:gd name="connsiteX13" fmla="*/ 60747 w 67377"/>
              <a:gd name="connsiteY13" fmla="*/ 1390783 h 1390783"/>
              <a:gd name="connsiteX0" fmla="*/ 0 w 67377"/>
              <a:gd name="connsiteY0" fmla="*/ 0 h 1390783"/>
              <a:gd name="connsiteX1" fmla="*/ 9011 w 67377"/>
              <a:gd name="connsiteY1" fmla="*/ 17327 h 1390783"/>
              <a:gd name="connsiteX2" fmla="*/ 44761 w 67377"/>
              <a:gd name="connsiteY2" fmla="*/ 102310 h 1390783"/>
              <a:gd name="connsiteX3" fmla="*/ 60747 w 67377"/>
              <a:gd name="connsiteY3" fmla="*/ 249382 h 1390783"/>
              <a:gd name="connsiteX4" fmla="*/ 63944 w 67377"/>
              <a:gd name="connsiteY4" fmla="*/ 425228 h 1390783"/>
              <a:gd name="connsiteX5" fmla="*/ 63944 w 67377"/>
              <a:gd name="connsiteY5" fmla="*/ 540327 h 1390783"/>
              <a:gd name="connsiteX6" fmla="*/ 67141 w 67377"/>
              <a:gd name="connsiteY6" fmla="*/ 655426 h 1390783"/>
              <a:gd name="connsiteX7" fmla="*/ 67141 w 67377"/>
              <a:gd name="connsiteY7" fmla="*/ 757737 h 1390783"/>
              <a:gd name="connsiteX8" fmla="*/ 67141 w 67377"/>
              <a:gd name="connsiteY8" fmla="*/ 872836 h 1390783"/>
              <a:gd name="connsiteX9" fmla="*/ 63944 w 67377"/>
              <a:gd name="connsiteY9" fmla="*/ 994330 h 1390783"/>
              <a:gd name="connsiteX10" fmla="*/ 63944 w 67377"/>
              <a:gd name="connsiteY10" fmla="*/ 1109429 h 1390783"/>
              <a:gd name="connsiteX11" fmla="*/ 60747 w 67377"/>
              <a:gd name="connsiteY11" fmla="*/ 1272487 h 1390783"/>
              <a:gd name="connsiteX12" fmla="*/ 60747 w 67377"/>
              <a:gd name="connsiteY12" fmla="*/ 1362008 h 1390783"/>
              <a:gd name="connsiteX13" fmla="*/ 60747 w 67377"/>
              <a:gd name="connsiteY13" fmla="*/ 1390783 h 1390783"/>
              <a:gd name="connsiteX14" fmla="*/ 60747 w 67377"/>
              <a:gd name="connsiteY14" fmla="*/ 1390783 h 1390783"/>
              <a:gd name="connsiteX0" fmla="*/ 0 w 67377"/>
              <a:gd name="connsiteY0" fmla="*/ 0 h 1390783"/>
              <a:gd name="connsiteX1" fmla="*/ 9011 w 67377"/>
              <a:gd name="connsiteY1" fmla="*/ 17327 h 1390783"/>
              <a:gd name="connsiteX2" fmla="*/ 44761 w 67377"/>
              <a:gd name="connsiteY2" fmla="*/ 102310 h 1390783"/>
              <a:gd name="connsiteX3" fmla="*/ 60747 w 67377"/>
              <a:gd name="connsiteY3" fmla="*/ 249382 h 1390783"/>
              <a:gd name="connsiteX4" fmla="*/ 63944 w 67377"/>
              <a:gd name="connsiteY4" fmla="*/ 425228 h 1390783"/>
              <a:gd name="connsiteX5" fmla="*/ 63944 w 67377"/>
              <a:gd name="connsiteY5" fmla="*/ 540327 h 1390783"/>
              <a:gd name="connsiteX6" fmla="*/ 67141 w 67377"/>
              <a:gd name="connsiteY6" fmla="*/ 655426 h 1390783"/>
              <a:gd name="connsiteX7" fmla="*/ 67141 w 67377"/>
              <a:gd name="connsiteY7" fmla="*/ 757737 h 1390783"/>
              <a:gd name="connsiteX8" fmla="*/ 67141 w 67377"/>
              <a:gd name="connsiteY8" fmla="*/ 872836 h 1390783"/>
              <a:gd name="connsiteX9" fmla="*/ 63944 w 67377"/>
              <a:gd name="connsiteY9" fmla="*/ 994330 h 1390783"/>
              <a:gd name="connsiteX10" fmla="*/ 63944 w 67377"/>
              <a:gd name="connsiteY10" fmla="*/ 1109429 h 1390783"/>
              <a:gd name="connsiteX11" fmla="*/ 60747 w 67377"/>
              <a:gd name="connsiteY11" fmla="*/ 1272487 h 1390783"/>
              <a:gd name="connsiteX12" fmla="*/ 60747 w 67377"/>
              <a:gd name="connsiteY12" fmla="*/ 1362008 h 1390783"/>
              <a:gd name="connsiteX13" fmla="*/ 60747 w 67377"/>
              <a:gd name="connsiteY13" fmla="*/ 1390783 h 1390783"/>
              <a:gd name="connsiteX14" fmla="*/ 60747 w 67377"/>
              <a:gd name="connsiteY14" fmla="*/ 1390783 h 1390783"/>
              <a:gd name="connsiteX0" fmla="*/ 0 w 67377"/>
              <a:gd name="connsiteY0" fmla="*/ 0 h 1390783"/>
              <a:gd name="connsiteX1" fmla="*/ 9011 w 67377"/>
              <a:gd name="connsiteY1" fmla="*/ 17327 h 1390783"/>
              <a:gd name="connsiteX2" fmla="*/ 44761 w 67377"/>
              <a:gd name="connsiteY2" fmla="*/ 102310 h 1390783"/>
              <a:gd name="connsiteX3" fmla="*/ 60747 w 67377"/>
              <a:gd name="connsiteY3" fmla="*/ 249382 h 1390783"/>
              <a:gd name="connsiteX4" fmla="*/ 63944 w 67377"/>
              <a:gd name="connsiteY4" fmla="*/ 425228 h 1390783"/>
              <a:gd name="connsiteX5" fmla="*/ 63944 w 67377"/>
              <a:gd name="connsiteY5" fmla="*/ 540327 h 1390783"/>
              <a:gd name="connsiteX6" fmla="*/ 67141 w 67377"/>
              <a:gd name="connsiteY6" fmla="*/ 655426 h 1390783"/>
              <a:gd name="connsiteX7" fmla="*/ 67141 w 67377"/>
              <a:gd name="connsiteY7" fmla="*/ 757737 h 1390783"/>
              <a:gd name="connsiteX8" fmla="*/ 67141 w 67377"/>
              <a:gd name="connsiteY8" fmla="*/ 872836 h 1390783"/>
              <a:gd name="connsiteX9" fmla="*/ 63944 w 67377"/>
              <a:gd name="connsiteY9" fmla="*/ 994330 h 1390783"/>
              <a:gd name="connsiteX10" fmla="*/ 63944 w 67377"/>
              <a:gd name="connsiteY10" fmla="*/ 1109429 h 1390783"/>
              <a:gd name="connsiteX11" fmla="*/ 60747 w 67377"/>
              <a:gd name="connsiteY11" fmla="*/ 1272487 h 1390783"/>
              <a:gd name="connsiteX12" fmla="*/ 60747 w 67377"/>
              <a:gd name="connsiteY12" fmla="*/ 1362008 h 1390783"/>
              <a:gd name="connsiteX13" fmla="*/ 60747 w 67377"/>
              <a:gd name="connsiteY13" fmla="*/ 1390783 h 1390783"/>
              <a:gd name="connsiteX14" fmla="*/ 60747 w 67377"/>
              <a:gd name="connsiteY14" fmla="*/ 1390783 h 1390783"/>
              <a:gd name="connsiteX0" fmla="*/ 0 w 67377"/>
              <a:gd name="connsiteY0" fmla="*/ 0 h 1390783"/>
              <a:gd name="connsiteX1" fmla="*/ 9011 w 67377"/>
              <a:gd name="connsiteY1" fmla="*/ 17327 h 1390783"/>
              <a:gd name="connsiteX2" fmla="*/ 44761 w 67377"/>
              <a:gd name="connsiteY2" fmla="*/ 102310 h 1390783"/>
              <a:gd name="connsiteX3" fmla="*/ 60747 w 67377"/>
              <a:gd name="connsiteY3" fmla="*/ 249382 h 1390783"/>
              <a:gd name="connsiteX4" fmla="*/ 63944 w 67377"/>
              <a:gd name="connsiteY4" fmla="*/ 425228 h 1390783"/>
              <a:gd name="connsiteX5" fmla="*/ 63944 w 67377"/>
              <a:gd name="connsiteY5" fmla="*/ 540327 h 1390783"/>
              <a:gd name="connsiteX6" fmla="*/ 67141 w 67377"/>
              <a:gd name="connsiteY6" fmla="*/ 655426 h 1390783"/>
              <a:gd name="connsiteX7" fmla="*/ 67141 w 67377"/>
              <a:gd name="connsiteY7" fmla="*/ 757737 h 1390783"/>
              <a:gd name="connsiteX8" fmla="*/ 67141 w 67377"/>
              <a:gd name="connsiteY8" fmla="*/ 872836 h 1390783"/>
              <a:gd name="connsiteX9" fmla="*/ 63944 w 67377"/>
              <a:gd name="connsiteY9" fmla="*/ 994330 h 1390783"/>
              <a:gd name="connsiteX10" fmla="*/ 63944 w 67377"/>
              <a:gd name="connsiteY10" fmla="*/ 1109429 h 1390783"/>
              <a:gd name="connsiteX11" fmla="*/ 60747 w 67377"/>
              <a:gd name="connsiteY11" fmla="*/ 1272487 h 1390783"/>
              <a:gd name="connsiteX12" fmla="*/ 60747 w 67377"/>
              <a:gd name="connsiteY12" fmla="*/ 1362008 h 1390783"/>
              <a:gd name="connsiteX13" fmla="*/ 60747 w 67377"/>
              <a:gd name="connsiteY13" fmla="*/ 1390783 h 1390783"/>
              <a:gd name="connsiteX14" fmla="*/ 60747 w 67377"/>
              <a:gd name="connsiteY14" fmla="*/ 1390783 h 139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377" h="1390783">
                <a:moveTo>
                  <a:pt x="0" y="0"/>
                </a:moveTo>
                <a:cubicBezTo>
                  <a:pt x="1502" y="4117"/>
                  <a:pt x="1551" y="275"/>
                  <a:pt x="9011" y="17327"/>
                </a:cubicBezTo>
                <a:cubicBezTo>
                  <a:pt x="16471" y="22089"/>
                  <a:pt x="36138" y="63634"/>
                  <a:pt x="44761" y="102310"/>
                </a:cubicBezTo>
                <a:cubicBezTo>
                  <a:pt x="53384" y="140986"/>
                  <a:pt x="57550" y="195562"/>
                  <a:pt x="60747" y="249382"/>
                </a:cubicBezTo>
                <a:cubicBezTo>
                  <a:pt x="63944" y="303202"/>
                  <a:pt x="63411" y="376737"/>
                  <a:pt x="63944" y="425228"/>
                </a:cubicBezTo>
                <a:cubicBezTo>
                  <a:pt x="64477" y="473719"/>
                  <a:pt x="63411" y="501961"/>
                  <a:pt x="63944" y="540327"/>
                </a:cubicBezTo>
                <a:cubicBezTo>
                  <a:pt x="64477" y="578693"/>
                  <a:pt x="66608" y="619191"/>
                  <a:pt x="67141" y="655426"/>
                </a:cubicBezTo>
                <a:cubicBezTo>
                  <a:pt x="67674" y="691661"/>
                  <a:pt x="67141" y="757737"/>
                  <a:pt x="67141" y="757737"/>
                </a:cubicBezTo>
                <a:cubicBezTo>
                  <a:pt x="67141" y="793972"/>
                  <a:pt x="67674" y="833404"/>
                  <a:pt x="67141" y="872836"/>
                </a:cubicBezTo>
                <a:cubicBezTo>
                  <a:pt x="66608" y="912268"/>
                  <a:pt x="64477" y="954898"/>
                  <a:pt x="63944" y="994330"/>
                </a:cubicBezTo>
                <a:cubicBezTo>
                  <a:pt x="63411" y="1033762"/>
                  <a:pt x="64477" y="1063070"/>
                  <a:pt x="63944" y="1109429"/>
                </a:cubicBezTo>
                <a:cubicBezTo>
                  <a:pt x="63411" y="1155788"/>
                  <a:pt x="61280" y="1230391"/>
                  <a:pt x="60747" y="1272487"/>
                </a:cubicBezTo>
                <a:cubicBezTo>
                  <a:pt x="60214" y="1314583"/>
                  <a:pt x="60747" y="1362008"/>
                  <a:pt x="60747" y="1362008"/>
                </a:cubicBezTo>
                <a:lnTo>
                  <a:pt x="60747" y="1390783"/>
                </a:lnTo>
                <a:lnTo>
                  <a:pt x="60747" y="1390783"/>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6" name="Freeform 55"/>
          <p:cNvSpPr/>
          <p:nvPr/>
        </p:nvSpPr>
        <p:spPr>
          <a:xfrm>
            <a:off x="6364815" y="2495918"/>
            <a:ext cx="575496" cy="963381"/>
          </a:xfrm>
          <a:custGeom>
            <a:avLst/>
            <a:gdLst>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354889 w 575496"/>
              <a:gd name="connsiteY5" fmla="*/ 201424 h 975147"/>
              <a:gd name="connsiteX6" fmla="*/ 457200 w 575496"/>
              <a:gd name="connsiteY6" fmla="*/ 95916 h 975147"/>
              <a:gd name="connsiteX7" fmla="*/ 537130 w 575496"/>
              <a:gd name="connsiteY7" fmla="*/ 25578 h 975147"/>
              <a:gd name="connsiteX8" fmla="*/ 575496 w 575496"/>
              <a:gd name="connsiteY8" fmla="*/ 0 h 975147"/>
              <a:gd name="connsiteX9" fmla="*/ 575496 w 575496"/>
              <a:gd name="connsiteY9"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278157 w 575496"/>
              <a:gd name="connsiteY5" fmla="*/ 310129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281355 w 575496"/>
              <a:gd name="connsiteY5" fmla="*/ 319721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274960 w 575496"/>
              <a:gd name="connsiteY5" fmla="*/ 316524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274960 w 575496"/>
              <a:gd name="connsiteY5" fmla="*/ 316524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4960 w 575496"/>
              <a:gd name="connsiteY5" fmla="*/ 316524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4960 w 575496"/>
              <a:gd name="connsiteY5" fmla="*/ 319721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4960 w 575496"/>
              <a:gd name="connsiteY5" fmla="*/ 319721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4960 w 575496"/>
              <a:gd name="connsiteY5" fmla="*/ 326115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1762 w 575496"/>
              <a:gd name="connsiteY5" fmla="*/ 326115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1762 w 575496"/>
              <a:gd name="connsiteY5" fmla="*/ 332510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30 w 575496"/>
              <a:gd name="connsiteY8" fmla="*/ 28775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6721 w 575496"/>
              <a:gd name="connsiteY8" fmla="*/ 28775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0327 w 575496"/>
              <a:gd name="connsiteY8" fmla="*/ 22381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6721 w 575496"/>
              <a:gd name="connsiteY8" fmla="*/ 28775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0327 w 575496"/>
              <a:gd name="connsiteY8" fmla="*/ 28775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0327 w 575496"/>
              <a:gd name="connsiteY8" fmla="*/ 31972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3932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29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29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29 w 575496"/>
              <a:gd name="connsiteY8" fmla="*/ 31973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3649 w 575496"/>
              <a:gd name="connsiteY5" fmla="*/ 332510 h 975147"/>
              <a:gd name="connsiteX6" fmla="*/ 354889 w 575496"/>
              <a:gd name="connsiteY6" fmla="*/ 204621 h 975147"/>
              <a:gd name="connsiteX7" fmla="*/ 457200 w 575496"/>
              <a:gd name="connsiteY7" fmla="*/ 95916 h 975147"/>
              <a:gd name="connsiteX8" fmla="*/ 537129 w 575496"/>
              <a:gd name="connsiteY8" fmla="*/ 31973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68565 w 575496"/>
              <a:gd name="connsiteY4" fmla="*/ 335706 h 975147"/>
              <a:gd name="connsiteX5" fmla="*/ 263649 w 575496"/>
              <a:gd name="connsiteY5" fmla="*/ 332510 h 975147"/>
              <a:gd name="connsiteX6" fmla="*/ 354889 w 575496"/>
              <a:gd name="connsiteY6" fmla="*/ 204621 h 975147"/>
              <a:gd name="connsiteX7" fmla="*/ 457200 w 575496"/>
              <a:gd name="connsiteY7" fmla="*/ 95916 h 975147"/>
              <a:gd name="connsiteX8" fmla="*/ 537129 w 575496"/>
              <a:gd name="connsiteY8" fmla="*/ 31973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68565 w 575496"/>
              <a:gd name="connsiteY5" fmla="*/ 335706 h 975147"/>
              <a:gd name="connsiteX6" fmla="*/ 263649 w 575496"/>
              <a:gd name="connsiteY6" fmla="*/ 332510 h 975147"/>
              <a:gd name="connsiteX7" fmla="*/ 354889 w 575496"/>
              <a:gd name="connsiteY7" fmla="*/ 204621 h 975147"/>
              <a:gd name="connsiteX8" fmla="*/ 457200 w 575496"/>
              <a:gd name="connsiteY8" fmla="*/ 95916 h 975147"/>
              <a:gd name="connsiteX9" fmla="*/ 537129 w 575496"/>
              <a:gd name="connsiteY9" fmla="*/ 31973 h 975147"/>
              <a:gd name="connsiteX10" fmla="*/ 575496 w 575496"/>
              <a:gd name="connsiteY10" fmla="*/ 0 h 975147"/>
              <a:gd name="connsiteX11" fmla="*/ 575496 w 575496"/>
              <a:gd name="connsiteY11"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56798 h 975147"/>
              <a:gd name="connsiteX6" fmla="*/ 268565 w 575496"/>
              <a:gd name="connsiteY6" fmla="*/ 335706 h 975147"/>
              <a:gd name="connsiteX7" fmla="*/ 263649 w 575496"/>
              <a:gd name="connsiteY7" fmla="*/ 332510 h 975147"/>
              <a:gd name="connsiteX8" fmla="*/ 354889 w 575496"/>
              <a:gd name="connsiteY8" fmla="*/ 204621 h 975147"/>
              <a:gd name="connsiteX9" fmla="*/ 457200 w 575496"/>
              <a:gd name="connsiteY9" fmla="*/ 95916 h 975147"/>
              <a:gd name="connsiteX10" fmla="*/ 537129 w 575496"/>
              <a:gd name="connsiteY10" fmla="*/ 31973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4889 w 575496"/>
              <a:gd name="connsiteY8" fmla="*/ 204621 h 975147"/>
              <a:gd name="connsiteX9" fmla="*/ 457200 w 575496"/>
              <a:gd name="connsiteY9" fmla="*/ 95916 h 975147"/>
              <a:gd name="connsiteX10" fmla="*/ 537129 w 575496"/>
              <a:gd name="connsiteY10" fmla="*/ 31973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2431 w 575496"/>
              <a:gd name="connsiteY8" fmla="*/ 197247 h 975147"/>
              <a:gd name="connsiteX9" fmla="*/ 457200 w 575496"/>
              <a:gd name="connsiteY9" fmla="*/ 95916 h 975147"/>
              <a:gd name="connsiteX10" fmla="*/ 537129 w 575496"/>
              <a:gd name="connsiteY10" fmla="*/ 31973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2431 w 575496"/>
              <a:gd name="connsiteY8" fmla="*/ 197247 h 975147"/>
              <a:gd name="connsiteX9" fmla="*/ 457200 w 575496"/>
              <a:gd name="connsiteY9" fmla="*/ 88542 h 975147"/>
              <a:gd name="connsiteX10" fmla="*/ 537129 w 575496"/>
              <a:gd name="connsiteY10" fmla="*/ 31973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2431 w 575496"/>
              <a:gd name="connsiteY8" fmla="*/ 197247 h 975147"/>
              <a:gd name="connsiteX9" fmla="*/ 457200 w 575496"/>
              <a:gd name="connsiteY9" fmla="*/ 88542 h 975147"/>
              <a:gd name="connsiteX10" fmla="*/ 534671 w 575496"/>
              <a:gd name="connsiteY10" fmla="*/ 29515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2431 w 575496"/>
              <a:gd name="connsiteY8" fmla="*/ 197247 h 975147"/>
              <a:gd name="connsiteX9" fmla="*/ 457200 w 575496"/>
              <a:gd name="connsiteY9" fmla="*/ 88542 h 975147"/>
              <a:gd name="connsiteX10" fmla="*/ 532213 w 575496"/>
              <a:gd name="connsiteY10" fmla="*/ 24599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1191 w 575496"/>
              <a:gd name="connsiteY7" fmla="*/ 332510 h 975147"/>
              <a:gd name="connsiteX8" fmla="*/ 352431 w 575496"/>
              <a:gd name="connsiteY8" fmla="*/ 197247 h 975147"/>
              <a:gd name="connsiteX9" fmla="*/ 457200 w 575496"/>
              <a:gd name="connsiteY9" fmla="*/ 88542 h 975147"/>
              <a:gd name="connsiteX10" fmla="*/ 532213 w 575496"/>
              <a:gd name="connsiteY10" fmla="*/ 24599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1191 w 575496"/>
              <a:gd name="connsiteY7" fmla="*/ 337426 h 975147"/>
              <a:gd name="connsiteX8" fmla="*/ 352431 w 575496"/>
              <a:gd name="connsiteY8" fmla="*/ 197247 h 975147"/>
              <a:gd name="connsiteX9" fmla="*/ 457200 w 575496"/>
              <a:gd name="connsiteY9" fmla="*/ 88542 h 975147"/>
              <a:gd name="connsiteX10" fmla="*/ 532213 w 575496"/>
              <a:gd name="connsiteY10" fmla="*/ 24599 h 975147"/>
              <a:gd name="connsiteX11" fmla="*/ 575496 w 575496"/>
              <a:gd name="connsiteY11" fmla="*/ 0 h 975147"/>
              <a:gd name="connsiteX12" fmla="*/ 575496 w 575496"/>
              <a:gd name="connsiteY12" fmla="*/ 0 h 97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496" h="975147">
                <a:moveTo>
                  <a:pt x="0" y="975147"/>
                </a:moveTo>
                <a:cubicBezTo>
                  <a:pt x="19450" y="909604"/>
                  <a:pt x="38900" y="844062"/>
                  <a:pt x="60747" y="783315"/>
                </a:cubicBezTo>
                <a:cubicBezTo>
                  <a:pt x="82595" y="722568"/>
                  <a:pt x="109401" y="663297"/>
                  <a:pt x="131085" y="610666"/>
                </a:cubicBezTo>
                <a:cubicBezTo>
                  <a:pt x="152769" y="558035"/>
                  <a:pt x="175685" y="500830"/>
                  <a:pt x="190853" y="467531"/>
                </a:cubicBezTo>
                <a:cubicBezTo>
                  <a:pt x="206021" y="434232"/>
                  <a:pt x="211558" y="428511"/>
                  <a:pt x="222090" y="410875"/>
                </a:cubicBezTo>
                <a:cubicBezTo>
                  <a:pt x="232622" y="393239"/>
                  <a:pt x="238924" y="374242"/>
                  <a:pt x="246670" y="361714"/>
                </a:cubicBezTo>
                <a:cubicBezTo>
                  <a:pt x="254416" y="349186"/>
                  <a:pt x="266145" y="339754"/>
                  <a:pt x="268565" y="335706"/>
                </a:cubicBezTo>
                <a:cubicBezTo>
                  <a:pt x="270985" y="331658"/>
                  <a:pt x="250001" y="367799"/>
                  <a:pt x="261191" y="337426"/>
                </a:cubicBezTo>
                <a:cubicBezTo>
                  <a:pt x="275578" y="316644"/>
                  <a:pt x="319763" y="238728"/>
                  <a:pt x="352431" y="197247"/>
                </a:cubicBezTo>
                <a:cubicBezTo>
                  <a:pt x="385099" y="155766"/>
                  <a:pt x="427236" y="117317"/>
                  <a:pt x="457200" y="88542"/>
                </a:cubicBezTo>
                <a:cubicBezTo>
                  <a:pt x="487164" y="59767"/>
                  <a:pt x="512497" y="40585"/>
                  <a:pt x="532213" y="24599"/>
                </a:cubicBezTo>
                <a:lnTo>
                  <a:pt x="575496" y="0"/>
                </a:lnTo>
                <a:lnTo>
                  <a:pt x="575496"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7" name="Freeform 56"/>
          <p:cNvSpPr/>
          <p:nvPr/>
        </p:nvSpPr>
        <p:spPr>
          <a:xfrm>
            <a:off x="6876367" y="2444425"/>
            <a:ext cx="505158" cy="148792"/>
          </a:xfrm>
          <a:custGeom>
            <a:avLst/>
            <a:gdLst>
              <a:gd name="connsiteX0" fmla="*/ 0 w 505158"/>
              <a:gd name="connsiteY0" fmla="*/ 87027 h 138183"/>
              <a:gd name="connsiteX1" fmla="*/ 140677 w 505158"/>
              <a:gd name="connsiteY1" fmla="*/ 13492 h 138183"/>
              <a:gd name="connsiteX2" fmla="*/ 227002 w 505158"/>
              <a:gd name="connsiteY2" fmla="*/ 3900 h 138183"/>
              <a:gd name="connsiteX3" fmla="*/ 306932 w 505158"/>
              <a:gd name="connsiteY3" fmla="*/ 703 h 138183"/>
              <a:gd name="connsiteX4" fmla="*/ 374073 w 505158"/>
              <a:gd name="connsiteY4" fmla="*/ 16689 h 138183"/>
              <a:gd name="connsiteX5" fmla="*/ 431623 w 505158"/>
              <a:gd name="connsiteY5" fmla="*/ 42267 h 138183"/>
              <a:gd name="connsiteX6" fmla="*/ 476384 w 505158"/>
              <a:gd name="connsiteY6" fmla="*/ 83830 h 138183"/>
              <a:gd name="connsiteX7" fmla="*/ 505158 w 505158"/>
              <a:gd name="connsiteY7" fmla="*/ 138183 h 138183"/>
              <a:gd name="connsiteX8" fmla="*/ 505158 w 505158"/>
              <a:gd name="connsiteY8" fmla="*/ 138183 h 138183"/>
              <a:gd name="connsiteX0" fmla="*/ 0 w 505158"/>
              <a:gd name="connsiteY0" fmla="*/ 90378 h 141534"/>
              <a:gd name="connsiteX1" fmla="*/ 140677 w 505158"/>
              <a:gd name="connsiteY1" fmla="*/ 16843 h 141534"/>
              <a:gd name="connsiteX2" fmla="*/ 227002 w 505158"/>
              <a:gd name="connsiteY2" fmla="*/ 857 h 141534"/>
              <a:gd name="connsiteX3" fmla="*/ 306932 w 505158"/>
              <a:gd name="connsiteY3" fmla="*/ 4054 h 141534"/>
              <a:gd name="connsiteX4" fmla="*/ 374073 w 505158"/>
              <a:gd name="connsiteY4" fmla="*/ 20040 h 141534"/>
              <a:gd name="connsiteX5" fmla="*/ 431623 w 505158"/>
              <a:gd name="connsiteY5" fmla="*/ 45618 h 141534"/>
              <a:gd name="connsiteX6" fmla="*/ 476384 w 505158"/>
              <a:gd name="connsiteY6" fmla="*/ 87181 h 141534"/>
              <a:gd name="connsiteX7" fmla="*/ 505158 w 505158"/>
              <a:gd name="connsiteY7" fmla="*/ 141534 h 141534"/>
              <a:gd name="connsiteX8" fmla="*/ 505158 w 505158"/>
              <a:gd name="connsiteY8" fmla="*/ 141534 h 141534"/>
              <a:gd name="connsiteX0" fmla="*/ 0 w 505158"/>
              <a:gd name="connsiteY0" fmla="*/ 90378 h 141534"/>
              <a:gd name="connsiteX1" fmla="*/ 140677 w 505158"/>
              <a:gd name="connsiteY1" fmla="*/ 16843 h 141534"/>
              <a:gd name="connsiteX2" fmla="*/ 227002 w 505158"/>
              <a:gd name="connsiteY2" fmla="*/ 857 h 141534"/>
              <a:gd name="connsiteX3" fmla="*/ 306932 w 505158"/>
              <a:gd name="connsiteY3" fmla="*/ 4054 h 141534"/>
              <a:gd name="connsiteX4" fmla="*/ 374073 w 505158"/>
              <a:gd name="connsiteY4" fmla="*/ 20040 h 141534"/>
              <a:gd name="connsiteX5" fmla="*/ 431623 w 505158"/>
              <a:gd name="connsiteY5" fmla="*/ 45618 h 141534"/>
              <a:gd name="connsiteX6" fmla="*/ 476384 w 505158"/>
              <a:gd name="connsiteY6" fmla="*/ 87181 h 141534"/>
              <a:gd name="connsiteX7" fmla="*/ 505158 w 505158"/>
              <a:gd name="connsiteY7" fmla="*/ 141534 h 141534"/>
              <a:gd name="connsiteX8" fmla="*/ 505158 w 505158"/>
              <a:gd name="connsiteY8" fmla="*/ 141534 h 141534"/>
              <a:gd name="connsiteX0" fmla="*/ 0 w 505158"/>
              <a:gd name="connsiteY0" fmla="*/ 90378 h 141534"/>
              <a:gd name="connsiteX1" fmla="*/ 92719 w 505158"/>
              <a:gd name="connsiteY1" fmla="*/ 23237 h 141534"/>
              <a:gd name="connsiteX2" fmla="*/ 140677 w 505158"/>
              <a:gd name="connsiteY2" fmla="*/ 16843 h 141534"/>
              <a:gd name="connsiteX3" fmla="*/ 227002 w 505158"/>
              <a:gd name="connsiteY3" fmla="*/ 857 h 141534"/>
              <a:gd name="connsiteX4" fmla="*/ 306932 w 505158"/>
              <a:gd name="connsiteY4" fmla="*/ 4054 h 141534"/>
              <a:gd name="connsiteX5" fmla="*/ 374073 w 505158"/>
              <a:gd name="connsiteY5" fmla="*/ 20040 h 141534"/>
              <a:gd name="connsiteX6" fmla="*/ 431623 w 505158"/>
              <a:gd name="connsiteY6" fmla="*/ 45618 h 141534"/>
              <a:gd name="connsiteX7" fmla="*/ 476384 w 505158"/>
              <a:gd name="connsiteY7" fmla="*/ 87181 h 141534"/>
              <a:gd name="connsiteX8" fmla="*/ 505158 w 505158"/>
              <a:gd name="connsiteY8" fmla="*/ 141534 h 141534"/>
              <a:gd name="connsiteX9" fmla="*/ 505158 w 505158"/>
              <a:gd name="connsiteY9" fmla="*/ 141534 h 141534"/>
              <a:gd name="connsiteX0" fmla="*/ 0 w 505158"/>
              <a:gd name="connsiteY0" fmla="*/ 90378 h 141534"/>
              <a:gd name="connsiteX1" fmla="*/ 95916 w 505158"/>
              <a:gd name="connsiteY1" fmla="*/ 29632 h 141534"/>
              <a:gd name="connsiteX2" fmla="*/ 140677 w 505158"/>
              <a:gd name="connsiteY2" fmla="*/ 16843 h 141534"/>
              <a:gd name="connsiteX3" fmla="*/ 227002 w 505158"/>
              <a:gd name="connsiteY3" fmla="*/ 857 h 141534"/>
              <a:gd name="connsiteX4" fmla="*/ 306932 w 505158"/>
              <a:gd name="connsiteY4" fmla="*/ 4054 h 141534"/>
              <a:gd name="connsiteX5" fmla="*/ 374073 w 505158"/>
              <a:gd name="connsiteY5" fmla="*/ 20040 h 141534"/>
              <a:gd name="connsiteX6" fmla="*/ 431623 w 505158"/>
              <a:gd name="connsiteY6" fmla="*/ 45618 h 141534"/>
              <a:gd name="connsiteX7" fmla="*/ 476384 w 505158"/>
              <a:gd name="connsiteY7" fmla="*/ 87181 h 141534"/>
              <a:gd name="connsiteX8" fmla="*/ 505158 w 505158"/>
              <a:gd name="connsiteY8" fmla="*/ 141534 h 141534"/>
              <a:gd name="connsiteX9" fmla="*/ 505158 w 505158"/>
              <a:gd name="connsiteY9" fmla="*/ 141534 h 141534"/>
              <a:gd name="connsiteX0" fmla="*/ 0 w 505158"/>
              <a:gd name="connsiteY0" fmla="*/ 90832 h 141988"/>
              <a:gd name="connsiteX1" fmla="*/ 95916 w 505158"/>
              <a:gd name="connsiteY1" fmla="*/ 30086 h 141988"/>
              <a:gd name="connsiteX2" fmla="*/ 140677 w 505158"/>
              <a:gd name="connsiteY2" fmla="*/ 17297 h 141988"/>
              <a:gd name="connsiteX3" fmla="*/ 163058 w 505158"/>
              <a:gd name="connsiteY3" fmla="*/ 1311 h 141988"/>
              <a:gd name="connsiteX4" fmla="*/ 227002 w 505158"/>
              <a:gd name="connsiteY4" fmla="*/ 1311 h 141988"/>
              <a:gd name="connsiteX5" fmla="*/ 306932 w 505158"/>
              <a:gd name="connsiteY5" fmla="*/ 4508 h 141988"/>
              <a:gd name="connsiteX6" fmla="*/ 374073 w 505158"/>
              <a:gd name="connsiteY6" fmla="*/ 20494 h 141988"/>
              <a:gd name="connsiteX7" fmla="*/ 431623 w 505158"/>
              <a:gd name="connsiteY7" fmla="*/ 46072 h 141988"/>
              <a:gd name="connsiteX8" fmla="*/ 476384 w 505158"/>
              <a:gd name="connsiteY8" fmla="*/ 87635 h 141988"/>
              <a:gd name="connsiteX9" fmla="*/ 505158 w 505158"/>
              <a:gd name="connsiteY9" fmla="*/ 141988 h 141988"/>
              <a:gd name="connsiteX10" fmla="*/ 505158 w 505158"/>
              <a:gd name="connsiteY10" fmla="*/ 141988 h 141988"/>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45161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4753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45161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45161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6384 w 505158"/>
              <a:gd name="connsiteY8" fmla="*/ 99512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99113 w 505158"/>
              <a:gd name="connsiteY1" fmla="*/ 35569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99113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99113 w 505158"/>
              <a:gd name="connsiteY1" fmla="*/ 32372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91739 w 505158"/>
              <a:gd name="connsiteY1" fmla="*/ 24998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39918 w 505158"/>
              <a:gd name="connsiteY1" fmla="*/ 59548 h 141077"/>
              <a:gd name="connsiteX2" fmla="*/ 91739 w 505158"/>
              <a:gd name="connsiteY2" fmla="*/ 24998 h 141077"/>
              <a:gd name="connsiteX3" fmla="*/ 140677 w 505158"/>
              <a:gd name="connsiteY3" fmla="*/ 16386 h 141077"/>
              <a:gd name="connsiteX4" fmla="*/ 163058 w 505158"/>
              <a:gd name="connsiteY4" fmla="*/ 9991 h 141077"/>
              <a:gd name="connsiteX5" fmla="*/ 227002 w 505158"/>
              <a:gd name="connsiteY5" fmla="*/ 400 h 141077"/>
              <a:gd name="connsiteX6" fmla="*/ 306932 w 505158"/>
              <a:gd name="connsiteY6" fmla="*/ 3597 h 141077"/>
              <a:gd name="connsiteX7" fmla="*/ 374073 w 505158"/>
              <a:gd name="connsiteY7" fmla="*/ 19583 h 141077"/>
              <a:gd name="connsiteX8" fmla="*/ 431623 w 505158"/>
              <a:gd name="connsiteY8" fmla="*/ 51555 h 141077"/>
              <a:gd name="connsiteX9" fmla="*/ 479581 w 505158"/>
              <a:gd name="connsiteY9" fmla="*/ 96315 h 141077"/>
              <a:gd name="connsiteX10" fmla="*/ 505158 w 505158"/>
              <a:gd name="connsiteY10" fmla="*/ 141077 h 141077"/>
              <a:gd name="connsiteX11" fmla="*/ 505158 w 505158"/>
              <a:gd name="connsiteY11" fmla="*/ 141077 h 141077"/>
              <a:gd name="connsiteX0" fmla="*/ 0 w 505158"/>
              <a:gd name="connsiteY0" fmla="*/ 89921 h 141077"/>
              <a:gd name="connsiteX1" fmla="*/ 39918 w 505158"/>
              <a:gd name="connsiteY1" fmla="*/ 59548 h 141077"/>
              <a:gd name="connsiteX2" fmla="*/ 91739 w 505158"/>
              <a:gd name="connsiteY2" fmla="*/ 24998 h 141077"/>
              <a:gd name="connsiteX3" fmla="*/ 140677 w 505158"/>
              <a:gd name="connsiteY3" fmla="*/ 16386 h 141077"/>
              <a:gd name="connsiteX4" fmla="*/ 163058 w 505158"/>
              <a:gd name="connsiteY4" fmla="*/ 9991 h 141077"/>
              <a:gd name="connsiteX5" fmla="*/ 227002 w 505158"/>
              <a:gd name="connsiteY5" fmla="*/ 400 h 141077"/>
              <a:gd name="connsiteX6" fmla="*/ 306932 w 505158"/>
              <a:gd name="connsiteY6" fmla="*/ 3597 h 141077"/>
              <a:gd name="connsiteX7" fmla="*/ 374073 w 505158"/>
              <a:gd name="connsiteY7" fmla="*/ 19583 h 141077"/>
              <a:gd name="connsiteX8" fmla="*/ 431623 w 505158"/>
              <a:gd name="connsiteY8" fmla="*/ 51555 h 141077"/>
              <a:gd name="connsiteX9" fmla="*/ 479581 w 505158"/>
              <a:gd name="connsiteY9" fmla="*/ 96315 h 141077"/>
              <a:gd name="connsiteX10" fmla="*/ 505158 w 505158"/>
              <a:gd name="connsiteY10" fmla="*/ 141077 h 141077"/>
              <a:gd name="connsiteX11" fmla="*/ 505158 w 505158"/>
              <a:gd name="connsiteY11" fmla="*/ 141077 h 141077"/>
              <a:gd name="connsiteX0" fmla="*/ 0 w 505158"/>
              <a:gd name="connsiteY0" fmla="*/ 89921 h 141077"/>
              <a:gd name="connsiteX1" fmla="*/ 39918 w 505158"/>
              <a:gd name="connsiteY1" fmla="*/ 59548 h 141077"/>
              <a:gd name="connsiteX2" fmla="*/ 91739 w 505158"/>
              <a:gd name="connsiteY2" fmla="*/ 24998 h 141077"/>
              <a:gd name="connsiteX3" fmla="*/ 138219 w 505158"/>
              <a:gd name="connsiteY3" fmla="*/ 9012 h 141077"/>
              <a:gd name="connsiteX4" fmla="*/ 163058 w 505158"/>
              <a:gd name="connsiteY4" fmla="*/ 9991 h 141077"/>
              <a:gd name="connsiteX5" fmla="*/ 227002 w 505158"/>
              <a:gd name="connsiteY5" fmla="*/ 400 h 141077"/>
              <a:gd name="connsiteX6" fmla="*/ 306932 w 505158"/>
              <a:gd name="connsiteY6" fmla="*/ 3597 h 141077"/>
              <a:gd name="connsiteX7" fmla="*/ 374073 w 505158"/>
              <a:gd name="connsiteY7" fmla="*/ 19583 h 141077"/>
              <a:gd name="connsiteX8" fmla="*/ 431623 w 505158"/>
              <a:gd name="connsiteY8" fmla="*/ 51555 h 141077"/>
              <a:gd name="connsiteX9" fmla="*/ 479581 w 505158"/>
              <a:gd name="connsiteY9" fmla="*/ 96315 h 141077"/>
              <a:gd name="connsiteX10" fmla="*/ 505158 w 505158"/>
              <a:gd name="connsiteY10" fmla="*/ 141077 h 141077"/>
              <a:gd name="connsiteX11" fmla="*/ 505158 w 505158"/>
              <a:gd name="connsiteY11" fmla="*/ 141077 h 141077"/>
              <a:gd name="connsiteX0" fmla="*/ 0 w 505158"/>
              <a:gd name="connsiteY0" fmla="*/ 89592 h 140748"/>
              <a:gd name="connsiteX1" fmla="*/ 39918 w 505158"/>
              <a:gd name="connsiteY1" fmla="*/ 59219 h 140748"/>
              <a:gd name="connsiteX2" fmla="*/ 91739 w 505158"/>
              <a:gd name="connsiteY2" fmla="*/ 24669 h 140748"/>
              <a:gd name="connsiteX3" fmla="*/ 138219 w 505158"/>
              <a:gd name="connsiteY3" fmla="*/ 8683 h 140748"/>
              <a:gd name="connsiteX4" fmla="*/ 163058 w 505158"/>
              <a:gd name="connsiteY4" fmla="*/ 4746 h 140748"/>
              <a:gd name="connsiteX5" fmla="*/ 227002 w 505158"/>
              <a:gd name="connsiteY5" fmla="*/ 71 h 140748"/>
              <a:gd name="connsiteX6" fmla="*/ 306932 w 505158"/>
              <a:gd name="connsiteY6" fmla="*/ 3268 h 140748"/>
              <a:gd name="connsiteX7" fmla="*/ 374073 w 505158"/>
              <a:gd name="connsiteY7" fmla="*/ 19254 h 140748"/>
              <a:gd name="connsiteX8" fmla="*/ 431623 w 505158"/>
              <a:gd name="connsiteY8" fmla="*/ 51226 h 140748"/>
              <a:gd name="connsiteX9" fmla="*/ 479581 w 505158"/>
              <a:gd name="connsiteY9" fmla="*/ 95986 h 140748"/>
              <a:gd name="connsiteX10" fmla="*/ 505158 w 505158"/>
              <a:gd name="connsiteY10" fmla="*/ 140748 h 140748"/>
              <a:gd name="connsiteX11" fmla="*/ 505158 w 505158"/>
              <a:gd name="connsiteY11" fmla="*/ 140748 h 140748"/>
              <a:gd name="connsiteX0" fmla="*/ 0 w 505158"/>
              <a:gd name="connsiteY0" fmla="*/ 94447 h 145603"/>
              <a:gd name="connsiteX1" fmla="*/ 39918 w 505158"/>
              <a:gd name="connsiteY1" fmla="*/ 64074 h 145603"/>
              <a:gd name="connsiteX2" fmla="*/ 91739 w 505158"/>
              <a:gd name="connsiteY2" fmla="*/ 29524 h 145603"/>
              <a:gd name="connsiteX3" fmla="*/ 138219 w 505158"/>
              <a:gd name="connsiteY3" fmla="*/ 13538 h 145603"/>
              <a:gd name="connsiteX4" fmla="*/ 163058 w 505158"/>
              <a:gd name="connsiteY4" fmla="*/ 9601 h 145603"/>
              <a:gd name="connsiteX5" fmla="*/ 227002 w 505158"/>
              <a:gd name="connsiteY5" fmla="*/ 9 h 145603"/>
              <a:gd name="connsiteX6" fmla="*/ 306932 w 505158"/>
              <a:gd name="connsiteY6" fmla="*/ 8123 h 145603"/>
              <a:gd name="connsiteX7" fmla="*/ 374073 w 505158"/>
              <a:gd name="connsiteY7" fmla="*/ 24109 h 145603"/>
              <a:gd name="connsiteX8" fmla="*/ 431623 w 505158"/>
              <a:gd name="connsiteY8" fmla="*/ 56081 h 145603"/>
              <a:gd name="connsiteX9" fmla="*/ 479581 w 505158"/>
              <a:gd name="connsiteY9" fmla="*/ 100841 h 145603"/>
              <a:gd name="connsiteX10" fmla="*/ 505158 w 505158"/>
              <a:gd name="connsiteY10" fmla="*/ 145603 h 145603"/>
              <a:gd name="connsiteX11" fmla="*/ 505158 w 505158"/>
              <a:gd name="connsiteY11" fmla="*/ 145603 h 145603"/>
              <a:gd name="connsiteX0" fmla="*/ 0 w 505158"/>
              <a:gd name="connsiteY0" fmla="*/ 94447 h 145603"/>
              <a:gd name="connsiteX1" fmla="*/ 39918 w 505158"/>
              <a:gd name="connsiteY1" fmla="*/ 64074 h 145603"/>
              <a:gd name="connsiteX2" fmla="*/ 91739 w 505158"/>
              <a:gd name="connsiteY2" fmla="*/ 29524 h 145603"/>
              <a:gd name="connsiteX3" fmla="*/ 138219 w 505158"/>
              <a:gd name="connsiteY3" fmla="*/ 13538 h 145603"/>
              <a:gd name="connsiteX4" fmla="*/ 163058 w 505158"/>
              <a:gd name="connsiteY4" fmla="*/ 9601 h 145603"/>
              <a:gd name="connsiteX5" fmla="*/ 227002 w 505158"/>
              <a:gd name="connsiteY5" fmla="*/ 9 h 145603"/>
              <a:gd name="connsiteX6" fmla="*/ 306932 w 505158"/>
              <a:gd name="connsiteY6" fmla="*/ 8123 h 145603"/>
              <a:gd name="connsiteX7" fmla="*/ 374073 w 505158"/>
              <a:gd name="connsiteY7" fmla="*/ 24109 h 145603"/>
              <a:gd name="connsiteX8" fmla="*/ 431623 w 505158"/>
              <a:gd name="connsiteY8" fmla="*/ 56081 h 145603"/>
              <a:gd name="connsiteX9" fmla="*/ 479581 w 505158"/>
              <a:gd name="connsiteY9" fmla="*/ 100841 h 145603"/>
              <a:gd name="connsiteX10" fmla="*/ 505158 w 505158"/>
              <a:gd name="connsiteY10" fmla="*/ 145603 h 145603"/>
              <a:gd name="connsiteX11" fmla="*/ 505158 w 505158"/>
              <a:gd name="connsiteY11" fmla="*/ 145603 h 145603"/>
              <a:gd name="connsiteX0" fmla="*/ 0 w 505158"/>
              <a:gd name="connsiteY0" fmla="*/ 94977 h 146133"/>
              <a:gd name="connsiteX1" fmla="*/ 39918 w 505158"/>
              <a:gd name="connsiteY1" fmla="*/ 64604 h 146133"/>
              <a:gd name="connsiteX2" fmla="*/ 91739 w 505158"/>
              <a:gd name="connsiteY2" fmla="*/ 30054 h 146133"/>
              <a:gd name="connsiteX3" fmla="*/ 138219 w 505158"/>
              <a:gd name="connsiteY3" fmla="*/ 14068 h 146133"/>
              <a:gd name="connsiteX4" fmla="*/ 163058 w 505158"/>
              <a:gd name="connsiteY4" fmla="*/ 10131 h 146133"/>
              <a:gd name="connsiteX5" fmla="*/ 227002 w 505158"/>
              <a:gd name="connsiteY5" fmla="*/ 539 h 146133"/>
              <a:gd name="connsiteX6" fmla="*/ 306932 w 505158"/>
              <a:gd name="connsiteY6" fmla="*/ 3736 h 146133"/>
              <a:gd name="connsiteX7" fmla="*/ 374073 w 505158"/>
              <a:gd name="connsiteY7" fmla="*/ 24639 h 146133"/>
              <a:gd name="connsiteX8" fmla="*/ 431623 w 505158"/>
              <a:gd name="connsiteY8" fmla="*/ 56611 h 146133"/>
              <a:gd name="connsiteX9" fmla="*/ 479581 w 505158"/>
              <a:gd name="connsiteY9" fmla="*/ 101371 h 146133"/>
              <a:gd name="connsiteX10" fmla="*/ 505158 w 505158"/>
              <a:gd name="connsiteY10" fmla="*/ 146133 h 146133"/>
              <a:gd name="connsiteX11" fmla="*/ 505158 w 505158"/>
              <a:gd name="connsiteY11" fmla="*/ 146133 h 146133"/>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6472 h 145994"/>
              <a:gd name="connsiteX9" fmla="*/ 479581 w 505158"/>
              <a:gd name="connsiteY9" fmla="*/ 101232 h 145994"/>
              <a:gd name="connsiteX10" fmla="*/ 505158 w 505158"/>
              <a:gd name="connsiteY10" fmla="*/ 145994 h 145994"/>
              <a:gd name="connsiteX11" fmla="*/ 505158 w 505158"/>
              <a:gd name="connsiteY11" fmla="*/ 145994 h 145994"/>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6472 h 145994"/>
              <a:gd name="connsiteX9" fmla="*/ 479581 w 505158"/>
              <a:gd name="connsiteY9" fmla="*/ 101232 h 145994"/>
              <a:gd name="connsiteX10" fmla="*/ 505158 w 505158"/>
              <a:gd name="connsiteY10" fmla="*/ 145994 h 145994"/>
              <a:gd name="connsiteX11" fmla="*/ 505158 w 505158"/>
              <a:gd name="connsiteY11" fmla="*/ 145994 h 145994"/>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1556 h 145994"/>
              <a:gd name="connsiteX9" fmla="*/ 479581 w 505158"/>
              <a:gd name="connsiteY9" fmla="*/ 101232 h 145994"/>
              <a:gd name="connsiteX10" fmla="*/ 505158 w 505158"/>
              <a:gd name="connsiteY10" fmla="*/ 145994 h 145994"/>
              <a:gd name="connsiteX11" fmla="*/ 505158 w 505158"/>
              <a:gd name="connsiteY11" fmla="*/ 145994 h 145994"/>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1556 h 145994"/>
              <a:gd name="connsiteX9" fmla="*/ 479581 w 505158"/>
              <a:gd name="connsiteY9" fmla="*/ 88941 h 145994"/>
              <a:gd name="connsiteX10" fmla="*/ 505158 w 505158"/>
              <a:gd name="connsiteY10" fmla="*/ 145994 h 145994"/>
              <a:gd name="connsiteX11" fmla="*/ 505158 w 505158"/>
              <a:gd name="connsiteY11" fmla="*/ 145994 h 145994"/>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1556 h 145994"/>
              <a:gd name="connsiteX9" fmla="*/ 474664 w 505158"/>
              <a:gd name="connsiteY9" fmla="*/ 93858 h 145994"/>
              <a:gd name="connsiteX10" fmla="*/ 505158 w 505158"/>
              <a:gd name="connsiteY10" fmla="*/ 145994 h 145994"/>
              <a:gd name="connsiteX11" fmla="*/ 505158 w 505158"/>
              <a:gd name="connsiteY11" fmla="*/ 145994 h 145994"/>
              <a:gd name="connsiteX0" fmla="*/ 0 w 505158"/>
              <a:gd name="connsiteY0" fmla="*/ 95822 h 146978"/>
              <a:gd name="connsiteX1" fmla="*/ 39918 w 505158"/>
              <a:gd name="connsiteY1" fmla="*/ 65449 h 146978"/>
              <a:gd name="connsiteX2" fmla="*/ 91739 w 505158"/>
              <a:gd name="connsiteY2" fmla="*/ 30899 h 146978"/>
              <a:gd name="connsiteX3" fmla="*/ 138219 w 505158"/>
              <a:gd name="connsiteY3" fmla="*/ 14913 h 146978"/>
              <a:gd name="connsiteX4" fmla="*/ 163058 w 505158"/>
              <a:gd name="connsiteY4" fmla="*/ 10976 h 146978"/>
              <a:gd name="connsiteX5" fmla="*/ 227002 w 505158"/>
              <a:gd name="connsiteY5" fmla="*/ 1384 h 146978"/>
              <a:gd name="connsiteX6" fmla="*/ 306932 w 505158"/>
              <a:gd name="connsiteY6" fmla="*/ 2123 h 146978"/>
              <a:gd name="connsiteX7" fmla="*/ 374073 w 505158"/>
              <a:gd name="connsiteY7" fmla="*/ 20568 h 146978"/>
              <a:gd name="connsiteX8" fmla="*/ 431623 w 505158"/>
              <a:gd name="connsiteY8" fmla="*/ 52540 h 146978"/>
              <a:gd name="connsiteX9" fmla="*/ 474664 w 505158"/>
              <a:gd name="connsiteY9" fmla="*/ 94842 h 146978"/>
              <a:gd name="connsiteX10" fmla="*/ 505158 w 505158"/>
              <a:gd name="connsiteY10" fmla="*/ 146978 h 146978"/>
              <a:gd name="connsiteX11" fmla="*/ 505158 w 505158"/>
              <a:gd name="connsiteY11" fmla="*/ 146978 h 146978"/>
              <a:gd name="connsiteX0" fmla="*/ 0 w 505158"/>
              <a:gd name="connsiteY0" fmla="*/ 99727 h 150883"/>
              <a:gd name="connsiteX1" fmla="*/ 39918 w 505158"/>
              <a:gd name="connsiteY1" fmla="*/ 69354 h 150883"/>
              <a:gd name="connsiteX2" fmla="*/ 91739 w 505158"/>
              <a:gd name="connsiteY2" fmla="*/ 34804 h 150883"/>
              <a:gd name="connsiteX3" fmla="*/ 138219 w 505158"/>
              <a:gd name="connsiteY3" fmla="*/ 18818 h 150883"/>
              <a:gd name="connsiteX4" fmla="*/ 163058 w 505158"/>
              <a:gd name="connsiteY4" fmla="*/ 14881 h 150883"/>
              <a:gd name="connsiteX5" fmla="*/ 227002 w 505158"/>
              <a:gd name="connsiteY5" fmla="*/ 373 h 150883"/>
              <a:gd name="connsiteX6" fmla="*/ 306932 w 505158"/>
              <a:gd name="connsiteY6" fmla="*/ 6028 h 150883"/>
              <a:gd name="connsiteX7" fmla="*/ 374073 w 505158"/>
              <a:gd name="connsiteY7" fmla="*/ 24473 h 150883"/>
              <a:gd name="connsiteX8" fmla="*/ 431623 w 505158"/>
              <a:gd name="connsiteY8" fmla="*/ 56445 h 150883"/>
              <a:gd name="connsiteX9" fmla="*/ 474664 w 505158"/>
              <a:gd name="connsiteY9" fmla="*/ 98747 h 150883"/>
              <a:gd name="connsiteX10" fmla="*/ 505158 w 505158"/>
              <a:gd name="connsiteY10" fmla="*/ 150883 h 150883"/>
              <a:gd name="connsiteX11" fmla="*/ 505158 w 505158"/>
              <a:gd name="connsiteY11" fmla="*/ 150883 h 150883"/>
              <a:gd name="connsiteX0" fmla="*/ 0 w 505158"/>
              <a:gd name="connsiteY0" fmla="*/ 99466 h 150622"/>
              <a:gd name="connsiteX1" fmla="*/ 39918 w 505158"/>
              <a:gd name="connsiteY1" fmla="*/ 69093 h 150622"/>
              <a:gd name="connsiteX2" fmla="*/ 91739 w 505158"/>
              <a:gd name="connsiteY2" fmla="*/ 34543 h 150622"/>
              <a:gd name="connsiteX3" fmla="*/ 138219 w 505158"/>
              <a:gd name="connsiteY3" fmla="*/ 18557 h 150622"/>
              <a:gd name="connsiteX4" fmla="*/ 160600 w 505158"/>
              <a:gd name="connsiteY4" fmla="*/ 9704 h 150622"/>
              <a:gd name="connsiteX5" fmla="*/ 227002 w 505158"/>
              <a:gd name="connsiteY5" fmla="*/ 112 h 150622"/>
              <a:gd name="connsiteX6" fmla="*/ 306932 w 505158"/>
              <a:gd name="connsiteY6" fmla="*/ 5767 h 150622"/>
              <a:gd name="connsiteX7" fmla="*/ 374073 w 505158"/>
              <a:gd name="connsiteY7" fmla="*/ 24212 h 150622"/>
              <a:gd name="connsiteX8" fmla="*/ 431623 w 505158"/>
              <a:gd name="connsiteY8" fmla="*/ 56184 h 150622"/>
              <a:gd name="connsiteX9" fmla="*/ 474664 w 505158"/>
              <a:gd name="connsiteY9" fmla="*/ 98486 h 150622"/>
              <a:gd name="connsiteX10" fmla="*/ 505158 w 505158"/>
              <a:gd name="connsiteY10" fmla="*/ 150622 h 150622"/>
              <a:gd name="connsiteX11" fmla="*/ 505158 w 505158"/>
              <a:gd name="connsiteY11" fmla="*/ 150622 h 150622"/>
              <a:gd name="connsiteX0" fmla="*/ 0 w 505158"/>
              <a:gd name="connsiteY0" fmla="*/ 99453 h 150609"/>
              <a:gd name="connsiteX1" fmla="*/ 39918 w 505158"/>
              <a:gd name="connsiteY1" fmla="*/ 69080 h 150609"/>
              <a:gd name="connsiteX2" fmla="*/ 91739 w 505158"/>
              <a:gd name="connsiteY2" fmla="*/ 34530 h 150609"/>
              <a:gd name="connsiteX3" fmla="*/ 138219 w 505158"/>
              <a:gd name="connsiteY3" fmla="*/ 18544 h 150609"/>
              <a:gd name="connsiteX4" fmla="*/ 160600 w 505158"/>
              <a:gd name="connsiteY4" fmla="*/ 9691 h 150609"/>
              <a:gd name="connsiteX5" fmla="*/ 227002 w 505158"/>
              <a:gd name="connsiteY5" fmla="*/ 99 h 150609"/>
              <a:gd name="connsiteX6" fmla="*/ 306932 w 505158"/>
              <a:gd name="connsiteY6" fmla="*/ 5754 h 150609"/>
              <a:gd name="connsiteX7" fmla="*/ 374073 w 505158"/>
              <a:gd name="connsiteY7" fmla="*/ 21741 h 150609"/>
              <a:gd name="connsiteX8" fmla="*/ 431623 w 505158"/>
              <a:gd name="connsiteY8" fmla="*/ 56171 h 150609"/>
              <a:gd name="connsiteX9" fmla="*/ 474664 w 505158"/>
              <a:gd name="connsiteY9" fmla="*/ 98473 h 150609"/>
              <a:gd name="connsiteX10" fmla="*/ 505158 w 505158"/>
              <a:gd name="connsiteY10" fmla="*/ 150609 h 150609"/>
              <a:gd name="connsiteX11" fmla="*/ 505158 w 505158"/>
              <a:gd name="connsiteY11" fmla="*/ 150609 h 150609"/>
              <a:gd name="connsiteX0" fmla="*/ 0 w 505158"/>
              <a:gd name="connsiteY0" fmla="*/ 99453 h 150609"/>
              <a:gd name="connsiteX1" fmla="*/ 39918 w 505158"/>
              <a:gd name="connsiteY1" fmla="*/ 69080 h 150609"/>
              <a:gd name="connsiteX2" fmla="*/ 91739 w 505158"/>
              <a:gd name="connsiteY2" fmla="*/ 34530 h 150609"/>
              <a:gd name="connsiteX3" fmla="*/ 138219 w 505158"/>
              <a:gd name="connsiteY3" fmla="*/ 18544 h 150609"/>
              <a:gd name="connsiteX4" fmla="*/ 160600 w 505158"/>
              <a:gd name="connsiteY4" fmla="*/ 9691 h 150609"/>
              <a:gd name="connsiteX5" fmla="*/ 227002 w 505158"/>
              <a:gd name="connsiteY5" fmla="*/ 99 h 150609"/>
              <a:gd name="connsiteX6" fmla="*/ 306932 w 505158"/>
              <a:gd name="connsiteY6" fmla="*/ 5754 h 150609"/>
              <a:gd name="connsiteX7" fmla="*/ 374073 w 505158"/>
              <a:gd name="connsiteY7" fmla="*/ 21741 h 150609"/>
              <a:gd name="connsiteX8" fmla="*/ 431623 w 505158"/>
              <a:gd name="connsiteY8" fmla="*/ 51255 h 150609"/>
              <a:gd name="connsiteX9" fmla="*/ 474664 w 505158"/>
              <a:gd name="connsiteY9" fmla="*/ 98473 h 150609"/>
              <a:gd name="connsiteX10" fmla="*/ 505158 w 505158"/>
              <a:gd name="connsiteY10" fmla="*/ 150609 h 150609"/>
              <a:gd name="connsiteX11" fmla="*/ 505158 w 505158"/>
              <a:gd name="connsiteY11" fmla="*/ 150609 h 150609"/>
              <a:gd name="connsiteX0" fmla="*/ 0 w 505158"/>
              <a:gd name="connsiteY0" fmla="*/ 99453 h 150609"/>
              <a:gd name="connsiteX1" fmla="*/ 39918 w 505158"/>
              <a:gd name="connsiteY1" fmla="*/ 69080 h 150609"/>
              <a:gd name="connsiteX2" fmla="*/ 91739 w 505158"/>
              <a:gd name="connsiteY2" fmla="*/ 34530 h 150609"/>
              <a:gd name="connsiteX3" fmla="*/ 138219 w 505158"/>
              <a:gd name="connsiteY3" fmla="*/ 18544 h 150609"/>
              <a:gd name="connsiteX4" fmla="*/ 160600 w 505158"/>
              <a:gd name="connsiteY4" fmla="*/ 9691 h 150609"/>
              <a:gd name="connsiteX5" fmla="*/ 227002 w 505158"/>
              <a:gd name="connsiteY5" fmla="*/ 99 h 150609"/>
              <a:gd name="connsiteX6" fmla="*/ 306932 w 505158"/>
              <a:gd name="connsiteY6" fmla="*/ 5754 h 150609"/>
              <a:gd name="connsiteX7" fmla="*/ 374073 w 505158"/>
              <a:gd name="connsiteY7" fmla="*/ 21741 h 150609"/>
              <a:gd name="connsiteX8" fmla="*/ 431623 w 505158"/>
              <a:gd name="connsiteY8" fmla="*/ 51255 h 150609"/>
              <a:gd name="connsiteX9" fmla="*/ 477122 w 505158"/>
              <a:gd name="connsiteY9" fmla="*/ 93557 h 150609"/>
              <a:gd name="connsiteX10" fmla="*/ 505158 w 505158"/>
              <a:gd name="connsiteY10" fmla="*/ 150609 h 150609"/>
              <a:gd name="connsiteX11" fmla="*/ 505158 w 505158"/>
              <a:gd name="connsiteY11" fmla="*/ 150609 h 150609"/>
              <a:gd name="connsiteX0" fmla="*/ 0 w 505158"/>
              <a:gd name="connsiteY0" fmla="*/ 99453 h 150609"/>
              <a:gd name="connsiteX1" fmla="*/ 39918 w 505158"/>
              <a:gd name="connsiteY1" fmla="*/ 69080 h 150609"/>
              <a:gd name="connsiteX2" fmla="*/ 91739 w 505158"/>
              <a:gd name="connsiteY2" fmla="*/ 34530 h 150609"/>
              <a:gd name="connsiteX3" fmla="*/ 138219 w 505158"/>
              <a:gd name="connsiteY3" fmla="*/ 18544 h 150609"/>
              <a:gd name="connsiteX4" fmla="*/ 160600 w 505158"/>
              <a:gd name="connsiteY4" fmla="*/ 9691 h 150609"/>
              <a:gd name="connsiteX5" fmla="*/ 227002 w 505158"/>
              <a:gd name="connsiteY5" fmla="*/ 99 h 150609"/>
              <a:gd name="connsiteX6" fmla="*/ 306932 w 505158"/>
              <a:gd name="connsiteY6" fmla="*/ 5754 h 150609"/>
              <a:gd name="connsiteX7" fmla="*/ 374073 w 505158"/>
              <a:gd name="connsiteY7" fmla="*/ 21741 h 150609"/>
              <a:gd name="connsiteX8" fmla="*/ 431623 w 505158"/>
              <a:gd name="connsiteY8" fmla="*/ 51255 h 150609"/>
              <a:gd name="connsiteX9" fmla="*/ 477122 w 505158"/>
              <a:gd name="connsiteY9" fmla="*/ 93557 h 150609"/>
              <a:gd name="connsiteX10" fmla="*/ 505158 w 505158"/>
              <a:gd name="connsiteY10" fmla="*/ 150609 h 150609"/>
              <a:gd name="connsiteX11" fmla="*/ 505158 w 505158"/>
              <a:gd name="connsiteY11" fmla="*/ 150609 h 15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158" h="150609">
                <a:moveTo>
                  <a:pt x="0" y="99453"/>
                </a:moveTo>
                <a:cubicBezTo>
                  <a:pt x="6653" y="95210"/>
                  <a:pt x="24628" y="79900"/>
                  <a:pt x="39918" y="69080"/>
                </a:cubicBezTo>
                <a:cubicBezTo>
                  <a:pt x="55208" y="58260"/>
                  <a:pt x="75356" y="42953"/>
                  <a:pt x="91739" y="34530"/>
                </a:cubicBezTo>
                <a:cubicBezTo>
                  <a:pt x="108123" y="26107"/>
                  <a:pt x="126742" y="22684"/>
                  <a:pt x="138219" y="18544"/>
                </a:cubicBezTo>
                <a:cubicBezTo>
                  <a:pt x="149696" y="14404"/>
                  <a:pt x="145803" y="12765"/>
                  <a:pt x="160600" y="9691"/>
                </a:cubicBezTo>
                <a:cubicBezTo>
                  <a:pt x="175397" y="6617"/>
                  <a:pt x="202613" y="755"/>
                  <a:pt x="227002" y="99"/>
                </a:cubicBezTo>
                <a:cubicBezTo>
                  <a:pt x="251391" y="-557"/>
                  <a:pt x="282420" y="2147"/>
                  <a:pt x="306932" y="5754"/>
                </a:cubicBezTo>
                <a:cubicBezTo>
                  <a:pt x="331444" y="9361"/>
                  <a:pt x="353291" y="14158"/>
                  <a:pt x="374073" y="21741"/>
                </a:cubicBezTo>
                <a:cubicBezTo>
                  <a:pt x="394855" y="29324"/>
                  <a:pt x="414448" y="39286"/>
                  <a:pt x="431623" y="51255"/>
                </a:cubicBezTo>
                <a:cubicBezTo>
                  <a:pt x="448798" y="63224"/>
                  <a:pt x="459950" y="76998"/>
                  <a:pt x="477122" y="93557"/>
                </a:cubicBezTo>
                <a:cubicBezTo>
                  <a:pt x="494294" y="110116"/>
                  <a:pt x="500895" y="143149"/>
                  <a:pt x="505158" y="150609"/>
                </a:cubicBezTo>
                <a:lnTo>
                  <a:pt x="505158" y="150609"/>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8" name="Freeform 57"/>
          <p:cNvSpPr/>
          <p:nvPr/>
        </p:nvSpPr>
        <p:spPr>
          <a:xfrm>
            <a:off x="7351235" y="2547429"/>
            <a:ext cx="163057" cy="1244498"/>
          </a:xfrm>
          <a:custGeom>
            <a:avLst/>
            <a:gdLst>
              <a:gd name="connsiteX0" fmla="*/ 0 w 163057"/>
              <a:gd name="connsiteY0" fmla="*/ 0 h 1259698"/>
              <a:gd name="connsiteX1" fmla="*/ 73535 w 163057"/>
              <a:gd name="connsiteY1" fmla="*/ 172649 h 1259698"/>
              <a:gd name="connsiteX2" fmla="*/ 83127 w 163057"/>
              <a:gd name="connsiteY2" fmla="*/ 358086 h 1259698"/>
              <a:gd name="connsiteX3" fmla="*/ 83127 w 163057"/>
              <a:gd name="connsiteY3" fmla="*/ 521144 h 1259698"/>
              <a:gd name="connsiteX4" fmla="*/ 83127 w 163057"/>
              <a:gd name="connsiteY4" fmla="*/ 639440 h 1259698"/>
              <a:gd name="connsiteX5" fmla="*/ 83127 w 163057"/>
              <a:gd name="connsiteY5" fmla="*/ 751342 h 1259698"/>
              <a:gd name="connsiteX6" fmla="*/ 76733 w 163057"/>
              <a:gd name="connsiteY6" fmla="*/ 863244 h 1259698"/>
              <a:gd name="connsiteX7" fmla="*/ 76733 w 163057"/>
              <a:gd name="connsiteY7" fmla="*/ 959160 h 1259698"/>
              <a:gd name="connsiteX8" fmla="*/ 76733 w 163057"/>
              <a:gd name="connsiteY8" fmla="*/ 1032696 h 1259698"/>
              <a:gd name="connsiteX9" fmla="*/ 95916 w 163057"/>
              <a:gd name="connsiteY9" fmla="*/ 1112626 h 1259698"/>
              <a:gd name="connsiteX10" fmla="*/ 108705 w 163057"/>
              <a:gd name="connsiteY10" fmla="*/ 1176570 h 1259698"/>
              <a:gd name="connsiteX11" fmla="*/ 147071 w 163057"/>
              <a:gd name="connsiteY11" fmla="*/ 1243712 h 1259698"/>
              <a:gd name="connsiteX12" fmla="*/ 163057 w 163057"/>
              <a:gd name="connsiteY12" fmla="*/ 1259698 h 1259698"/>
              <a:gd name="connsiteX13" fmla="*/ 163057 w 163057"/>
              <a:gd name="connsiteY13"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3127 w 163057"/>
              <a:gd name="connsiteY5" fmla="*/ 639440 h 1259698"/>
              <a:gd name="connsiteX6" fmla="*/ 83127 w 163057"/>
              <a:gd name="connsiteY6" fmla="*/ 751342 h 1259698"/>
              <a:gd name="connsiteX7" fmla="*/ 76733 w 163057"/>
              <a:gd name="connsiteY7" fmla="*/ 863244 h 1259698"/>
              <a:gd name="connsiteX8" fmla="*/ 76733 w 163057"/>
              <a:gd name="connsiteY8" fmla="*/ 959160 h 1259698"/>
              <a:gd name="connsiteX9" fmla="*/ 76733 w 163057"/>
              <a:gd name="connsiteY9" fmla="*/ 1032696 h 1259698"/>
              <a:gd name="connsiteX10" fmla="*/ 95916 w 163057"/>
              <a:gd name="connsiteY10" fmla="*/ 1112626 h 1259698"/>
              <a:gd name="connsiteX11" fmla="*/ 108705 w 163057"/>
              <a:gd name="connsiteY11" fmla="*/ 1176570 h 1259698"/>
              <a:gd name="connsiteX12" fmla="*/ 147071 w 163057"/>
              <a:gd name="connsiteY12" fmla="*/ 1243712 h 1259698"/>
              <a:gd name="connsiteX13" fmla="*/ 163057 w 163057"/>
              <a:gd name="connsiteY13" fmla="*/ 1259698 h 1259698"/>
              <a:gd name="connsiteX14" fmla="*/ 163057 w 163057"/>
              <a:gd name="connsiteY14"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3127 w 163057"/>
              <a:gd name="connsiteY5" fmla="*/ 639440 h 1259698"/>
              <a:gd name="connsiteX6" fmla="*/ 83127 w 163057"/>
              <a:gd name="connsiteY6" fmla="*/ 751342 h 1259698"/>
              <a:gd name="connsiteX7" fmla="*/ 76733 w 163057"/>
              <a:gd name="connsiteY7" fmla="*/ 863244 h 1259698"/>
              <a:gd name="connsiteX8" fmla="*/ 76733 w 163057"/>
              <a:gd name="connsiteY8" fmla="*/ 959160 h 1259698"/>
              <a:gd name="connsiteX9" fmla="*/ 76733 w 163057"/>
              <a:gd name="connsiteY9" fmla="*/ 1032696 h 1259698"/>
              <a:gd name="connsiteX10" fmla="*/ 95916 w 163057"/>
              <a:gd name="connsiteY10" fmla="*/ 1112626 h 1259698"/>
              <a:gd name="connsiteX11" fmla="*/ 108705 w 163057"/>
              <a:gd name="connsiteY11" fmla="*/ 1176570 h 1259698"/>
              <a:gd name="connsiteX12" fmla="*/ 147071 w 163057"/>
              <a:gd name="connsiteY12" fmla="*/ 1243712 h 1259698"/>
              <a:gd name="connsiteX13" fmla="*/ 163057 w 163057"/>
              <a:gd name="connsiteY13" fmla="*/ 1259698 h 1259698"/>
              <a:gd name="connsiteX14" fmla="*/ 163057 w 163057"/>
              <a:gd name="connsiteY14"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4643 w 163057"/>
              <a:gd name="connsiteY5" fmla="*/ 578338 h 1259698"/>
              <a:gd name="connsiteX6" fmla="*/ 83127 w 163057"/>
              <a:gd name="connsiteY6" fmla="*/ 639440 h 1259698"/>
              <a:gd name="connsiteX7" fmla="*/ 83127 w 163057"/>
              <a:gd name="connsiteY7" fmla="*/ 751342 h 1259698"/>
              <a:gd name="connsiteX8" fmla="*/ 76733 w 163057"/>
              <a:gd name="connsiteY8" fmla="*/ 863244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78248 w 163057"/>
              <a:gd name="connsiteY5" fmla="*/ 578338 h 1259698"/>
              <a:gd name="connsiteX6" fmla="*/ 83127 w 163057"/>
              <a:gd name="connsiteY6" fmla="*/ 639440 h 1259698"/>
              <a:gd name="connsiteX7" fmla="*/ 83127 w 163057"/>
              <a:gd name="connsiteY7" fmla="*/ 751342 h 1259698"/>
              <a:gd name="connsiteX8" fmla="*/ 76733 w 163057"/>
              <a:gd name="connsiteY8" fmla="*/ 863244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87929 h 1259698"/>
              <a:gd name="connsiteX6" fmla="*/ 83127 w 163057"/>
              <a:gd name="connsiteY6" fmla="*/ 639440 h 1259698"/>
              <a:gd name="connsiteX7" fmla="*/ 83127 w 163057"/>
              <a:gd name="connsiteY7" fmla="*/ 751342 h 1259698"/>
              <a:gd name="connsiteX8" fmla="*/ 76733 w 163057"/>
              <a:gd name="connsiteY8" fmla="*/ 863244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3127 w 163057"/>
              <a:gd name="connsiteY7" fmla="*/ 751342 h 1259698"/>
              <a:gd name="connsiteX8" fmla="*/ 76733 w 163057"/>
              <a:gd name="connsiteY8" fmla="*/ 863244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3127 w 163057"/>
              <a:gd name="connsiteY7" fmla="*/ 751342 h 1259698"/>
              <a:gd name="connsiteX8" fmla="*/ 76733 w 163057"/>
              <a:gd name="connsiteY8" fmla="*/ 863244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51342 h 1259698"/>
              <a:gd name="connsiteX8" fmla="*/ 76733 w 163057"/>
              <a:gd name="connsiteY8" fmla="*/ 863244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51342 h 1259698"/>
              <a:gd name="connsiteX8" fmla="*/ 79930 w 163057"/>
              <a:gd name="connsiteY8" fmla="*/ 872835 h 1259698"/>
              <a:gd name="connsiteX9" fmla="*/ 76733 w 163057"/>
              <a:gd name="connsiteY9" fmla="*/ 959160 h 1259698"/>
              <a:gd name="connsiteX10" fmla="*/ 76733 w 163057"/>
              <a:gd name="connsiteY10" fmla="*/ 1032696 h 1259698"/>
              <a:gd name="connsiteX11" fmla="*/ 95916 w 163057"/>
              <a:gd name="connsiteY11" fmla="*/ 1112626 h 1259698"/>
              <a:gd name="connsiteX12" fmla="*/ 108705 w 163057"/>
              <a:gd name="connsiteY12" fmla="*/ 1176570 h 1259698"/>
              <a:gd name="connsiteX13" fmla="*/ 147071 w 163057"/>
              <a:gd name="connsiteY13" fmla="*/ 1243712 h 1259698"/>
              <a:gd name="connsiteX14" fmla="*/ 163057 w 163057"/>
              <a:gd name="connsiteY14" fmla="*/ 1259698 h 1259698"/>
              <a:gd name="connsiteX15" fmla="*/ 163057 w 163057"/>
              <a:gd name="connsiteY15"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51342 h 1259698"/>
              <a:gd name="connsiteX8" fmla="*/ 78248 w 163057"/>
              <a:gd name="connsiteY8" fmla="*/ 798945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51342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6732 w 163057"/>
              <a:gd name="connsiteY7" fmla="*/ 767328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70525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76920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3127 w 163057"/>
              <a:gd name="connsiteY7" fmla="*/ 776920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6732 w 163057"/>
              <a:gd name="connsiteY7" fmla="*/ 776920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80117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80117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79930 w 163057"/>
              <a:gd name="connsiteY7" fmla="*/ 780117 h 1259698"/>
              <a:gd name="connsiteX8" fmla="*/ 81446 w 163057"/>
              <a:gd name="connsiteY8" fmla="*/ 802142 h 1259698"/>
              <a:gd name="connsiteX9" fmla="*/ 79930 w 163057"/>
              <a:gd name="connsiteY9" fmla="*/ 872835 h 1259698"/>
              <a:gd name="connsiteX10" fmla="*/ 76733 w 163057"/>
              <a:gd name="connsiteY10" fmla="*/ 959160 h 1259698"/>
              <a:gd name="connsiteX11" fmla="*/ 76733 w 163057"/>
              <a:gd name="connsiteY11" fmla="*/ 1032696 h 1259698"/>
              <a:gd name="connsiteX12" fmla="*/ 95916 w 163057"/>
              <a:gd name="connsiteY12" fmla="*/ 1112626 h 1259698"/>
              <a:gd name="connsiteX13" fmla="*/ 108705 w 163057"/>
              <a:gd name="connsiteY13" fmla="*/ 1176570 h 1259698"/>
              <a:gd name="connsiteX14" fmla="*/ 147071 w 163057"/>
              <a:gd name="connsiteY14" fmla="*/ 1243712 h 1259698"/>
              <a:gd name="connsiteX15" fmla="*/ 163057 w 163057"/>
              <a:gd name="connsiteY15" fmla="*/ 1259698 h 1259698"/>
              <a:gd name="connsiteX16" fmla="*/ 163057 w 163057"/>
              <a:gd name="connsiteY16"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79930 w 163057"/>
              <a:gd name="connsiteY10" fmla="*/ 872835 h 1259698"/>
              <a:gd name="connsiteX11" fmla="*/ 76733 w 163057"/>
              <a:gd name="connsiteY11" fmla="*/ 959160 h 1259698"/>
              <a:gd name="connsiteX12" fmla="*/ 76733 w 163057"/>
              <a:gd name="connsiteY12" fmla="*/ 1032696 h 1259698"/>
              <a:gd name="connsiteX13" fmla="*/ 95916 w 163057"/>
              <a:gd name="connsiteY13" fmla="*/ 1112626 h 1259698"/>
              <a:gd name="connsiteX14" fmla="*/ 108705 w 163057"/>
              <a:gd name="connsiteY14" fmla="*/ 1176570 h 1259698"/>
              <a:gd name="connsiteX15" fmla="*/ 147071 w 163057"/>
              <a:gd name="connsiteY15" fmla="*/ 1243712 h 1259698"/>
              <a:gd name="connsiteX16" fmla="*/ 163057 w 163057"/>
              <a:gd name="connsiteY16" fmla="*/ 1259698 h 1259698"/>
              <a:gd name="connsiteX17" fmla="*/ 163057 w 163057"/>
              <a:gd name="connsiteY17"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79930 w 163057"/>
              <a:gd name="connsiteY10" fmla="*/ 872835 h 1259698"/>
              <a:gd name="connsiteX11" fmla="*/ 76733 w 163057"/>
              <a:gd name="connsiteY11" fmla="*/ 959160 h 1259698"/>
              <a:gd name="connsiteX12" fmla="*/ 76733 w 163057"/>
              <a:gd name="connsiteY12" fmla="*/ 1032696 h 1259698"/>
              <a:gd name="connsiteX13" fmla="*/ 95916 w 163057"/>
              <a:gd name="connsiteY13" fmla="*/ 1112626 h 1259698"/>
              <a:gd name="connsiteX14" fmla="*/ 108705 w 163057"/>
              <a:gd name="connsiteY14" fmla="*/ 1176570 h 1259698"/>
              <a:gd name="connsiteX15" fmla="*/ 147071 w 163057"/>
              <a:gd name="connsiteY15" fmla="*/ 1243712 h 1259698"/>
              <a:gd name="connsiteX16" fmla="*/ 163057 w 163057"/>
              <a:gd name="connsiteY16" fmla="*/ 1259698 h 1259698"/>
              <a:gd name="connsiteX17" fmla="*/ 163057 w 163057"/>
              <a:gd name="connsiteY17"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79930 w 163057"/>
              <a:gd name="connsiteY10" fmla="*/ 872835 h 1259698"/>
              <a:gd name="connsiteX11" fmla="*/ 76733 w 163057"/>
              <a:gd name="connsiteY11" fmla="*/ 959160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79930 w 163057"/>
              <a:gd name="connsiteY10" fmla="*/ 872835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86324 w 163057"/>
              <a:gd name="connsiteY10" fmla="*/ 879229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76732 w 163057"/>
              <a:gd name="connsiteY10" fmla="*/ 879229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02142 h 1259698"/>
              <a:gd name="connsiteX10" fmla="*/ 83127 w 163057"/>
              <a:gd name="connsiteY10" fmla="*/ 882427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4643 w 163057"/>
              <a:gd name="connsiteY9" fmla="*/ 808537 h 1259698"/>
              <a:gd name="connsiteX10" fmla="*/ 83127 w 163057"/>
              <a:gd name="connsiteY10" fmla="*/ 882427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75051 w 163057"/>
              <a:gd name="connsiteY9" fmla="*/ 808537 h 1259698"/>
              <a:gd name="connsiteX10" fmla="*/ 83127 w 163057"/>
              <a:gd name="connsiteY10" fmla="*/ 882427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78248 w 163057"/>
              <a:gd name="connsiteY12" fmla="*/ 1000369 h 1259698"/>
              <a:gd name="connsiteX13" fmla="*/ 76733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78248 w 163057"/>
              <a:gd name="connsiteY12" fmla="*/ 1000369 h 1259698"/>
              <a:gd name="connsiteX13" fmla="*/ 83128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84642 w 163057"/>
              <a:gd name="connsiteY12" fmla="*/ 1013158 h 1259698"/>
              <a:gd name="connsiteX13" fmla="*/ 83128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84642 w 163057"/>
              <a:gd name="connsiteY12" fmla="*/ 1013158 h 1259698"/>
              <a:gd name="connsiteX13" fmla="*/ 86325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84642 w 163057"/>
              <a:gd name="connsiteY12" fmla="*/ 1013158 h 1259698"/>
              <a:gd name="connsiteX13" fmla="*/ 86325 w 163057"/>
              <a:gd name="connsiteY13" fmla="*/ 1032696 h 1259698"/>
              <a:gd name="connsiteX14" fmla="*/ 95916 w 163057"/>
              <a:gd name="connsiteY14" fmla="*/ 1112626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84642 w 163057"/>
              <a:gd name="connsiteY12" fmla="*/ 1013158 h 1259698"/>
              <a:gd name="connsiteX13" fmla="*/ 86325 w 163057"/>
              <a:gd name="connsiteY13" fmla="*/ 1032696 h 1259698"/>
              <a:gd name="connsiteX14" fmla="*/ 92718 w 163057"/>
              <a:gd name="connsiteY14" fmla="*/ 1115823 h 1259698"/>
              <a:gd name="connsiteX15" fmla="*/ 108705 w 163057"/>
              <a:gd name="connsiteY15" fmla="*/ 1176570 h 1259698"/>
              <a:gd name="connsiteX16" fmla="*/ 147071 w 163057"/>
              <a:gd name="connsiteY16" fmla="*/ 1243712 h 1259698"/>
              <a:gd name="connsiteX17" fmla="*/ 163057 w 163057"/>
              <a:gd name="connsiteY17" fmla="*/ 1259698 h 1259698"/>
              <a:gd name="connsiteX18" fmla="*/ 163057 w 163057"/>
              <a:gd name="connsiteY18"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84642 w 163057"/>
              <a:gd name="connsiteY12" fmla="*/ 1013158 h 1259698"/>
              <a:gd name="connsiteX13" fmla="*/ 86325 w 163057"/>
              <a:gd name="connsiteY13" fmla="*/ 1032696 h 1259698"/>
              <a:gd name="connsiteX14" fmla="*/ 92718 w 163057"/>
              <a:gd name="connsiteY14" fmla="*/ 1115823 h 1259698"/>
              <a:gd name="connsiteX15" fmla="*/ 108705 w 163057"/>
              <a:gd name="connsiteY15" fmla="*/ 1176570 h 1259698"/>
              <a:gd name="connsiteX16" fmla="*/ 119812 w 163057"/>
              <a:gd name="connsiteY16" fmla="*/ 1214582 h 1259698"/>
              <a:gd name="connsiteX17" fmla="*/ 147071 w 163057"/>
              <a:gd name="connsiteY17" fmla="*/ 1243712 h 1259698"/>
              <a:gd name="connsiteX18" fmla="*/ 163057 w 163057"/>
              <a:gd name="connsiteY18" fmla="*/ 1259698 h 1259698"/>
              <a:gd name="connsiteX19" fmla="*/ 163057 w 163057"/>
              <a:gd name="connsiteY19" fmla="*/ 1259698 h 1259698"/>
              <a:gd name="connsiteX0" fmla="*/ 0 w 163057"/>
              <a:gd name="connsiteY0" fmla="*/ 0 h 1259698"/>
              <a:gd name="connsiteX1" fmla="*/ 44761 w 163057"/>
              <a:gd name="connsiteY1" fmla="*/ 76732 h 1259698"/>
              <a:gd name="connsiteX2" fmla="*/ 73535 w 163057"/>
              <a:gd name="connsiteY2" fmla="*/ 172649 h 1259698"/>
              <a:gd name="connsiteX3" fmla="*/ 83127 w 163057"/>
              <a:gd name="connsiteY3" fmla="*/ 358086 h 1259698"/>
              <a:gd name="connsiteX4" fmla="*/ 83127 w 163057"/>
              <a:gd name="connsiteY4" fmla="*/ 521144 h 1259698"/>
              <a:gd name="connsiteX5" fmla="*/ 81445 w 163057"/>
              <a:gd name="connsiteY5" fmla="*/ 597521 h 1259698"/>
              <a:gd name="connsiteX6" fmla="*/ 83127 w 163057"/>
              <a:gd name="connsiteY6" fmla="*/ 639440 h 1259698"/>
              <a:gd name="connsiteX7" fmla="*/ 81446 w 163057"/>
              <a:gd name="connsiteY7" fmla="*/ 766973 h 1259698"/>
              <a:gd name="connsiteX8" fmla="*/ 79930 w 163057"/>
              <a:gd name="connsiteY8" fmla="*/ 780117 h 1259698"/>
              <a:gd name="connsiteX9" fmla="*/ 81446 w 163057"/>
              <a:gd name="connsiteY9" fmla="*/ 814931 h 1259698"/>
              <a:gd name="connsiteX10" fmla="*/ 83127 w 163057"/>
              <a:gd name="connsiteY10" fmla="*/ 882427 h 1259698"/>
              <a:gd name="connsiteX11" fmla="*/ 86325 w 163057"/>
              <a:gd name="connsiteY11" fmla="*/ 962357 h 1259698"/>
              <a:gd name="connsiteX12" fmla="*/ 84642 w 163057"/>
              <a:gd name="connsiteY12" fmla="*/ 1013158 h 1259698"/>
              <a:gd name="connsiteX13" fmla="*/ 86325 w 163057"/>
              <a:gd name="connsiteY13" fmla="*/ 1032696 h 1259698"/>
              <a:gd name="connsiteX14" fmla="*/ 92718 w 163057"/>
              <a:gd name="connsiteY14" fmla="*/ 1115823 h 1259698"/>
              <a:gd name="connsiteX15" fmla="*/ 108705 w 163057"/>
              <a:gd name="connsiteY15" fmla="*/ 1176570 h 1259698"/>
              <a:gd name="connsiteX16" fmla="*/ 126207 w 163057"/>
              <a:gd name="connsiteY16" fmla="*/ 1217779 h 1259698"/>
              <a:gd name="connsiteX17" fmla="*/ 147071 w 163057"/>
              <a:gd name="connsiteY17" fmla="*/ 1243712 h 1259698"/>
              <a:gd name="connsiteX18" fmla="*/ 163057 w 163057"/>
              <a:gd name="connsiteY18" fmla="*/ 1259698 h 1259698"/>
              <a:gd name="connsiteX19" fmla="*/ 163057 w 163057"/>
              <a:gd name="connsiteY19" fmla="*/ 1259698 h 1259698"/>
              <a:gd name="connsiteX0" fmla="*/ 0 w 163057"/>
              <a:gd name="connsiteY0" fmla="*/ 0 h 1259698"/>
              <a:gd name="connsiteX1" fmla="*/ 19792 w 163057"/>
              <a:gd name="connsiteY1" fmla="*/ 22609 h 1259698"/>
              <a:gd name="connsiteX2" fmla="*/ 44761 w 163057"/>
              <a:gd name="connsiteY2" fmla="*/ 76732 h 1259698"/>
              <a:gd name="connsiteX3" fmla="*/ 73535 w 163057"/>
              <a:gd name="connsiteY3" fmla="*/ 172649 h 1259698"/>
              <a:gd name="connsiteX4" fmla="*/ 83127 w 163057"/>
              <a:gd name="connsiteY4" fmla="*/ 358086 h 1259698"/>
              <a:gd name="connsiteX5" fmla="*/ 83127 w 163057"/>
              <a:gd name="connsiteY5" fmla="*/ 521144 h 1259698"/>
              <a:gd name="connsiteX6" fmla="*/ 81445 w 163057"/>
              <a:gd name="connsiteY6" fmla="*/ 597521 h 1259698"/>
              <a:gd name="connsiteX7" fmla="*/ 83127 w 163057"/>
              <a:gd name="connsiteY7" fmla="*/ 639440 h 1259698"/>
              <a:gd name="connsiteX8" fmla="*/ 81446 w 163057"/>
              <a:gd name="connsiteY8" fmla="*/ 766973 h 1259698"/>
              <a:gd name="connsiteX9" fmla="*/ 79930 w 163057"/>
              <a:gd name="connsiteY9" fmla="*/ 780117 h 1259698"/>
              <a:gd name="connsiteX10" fmla="*/ 81446 w 163057"/>
              <a:gd name="connsiteY10" fmla="*/ 814931 h 1259698"/>
              <a:gd name="connsiteX11" fmla="*/ 83127 w 163057"/>
              <a:gd name="connsiteY11" fmla="*/ 882427 h 1259698"/>
              <a:gd name="connsiteX12" fmla="*/ 86325 w 163057"/>
              <a:gd name="connsiteY12" fmla="*/ 962357 h 1259698"/>
              <a:gd name="connsiteX13" fmla="*/ 84642 w 163057"/>
              <a:gd name="connsiteY13" fmla="*/ 1013158 h 1259698"/>
              <a:gd name="connsiteX14" fmla="*/ 86325 w 163057"/>
              <a:gd name="connsiteY14" fmla="*/ 1032696 h 1259698"/>
              <a:gd name="connsiteX15" fmla="*/ 92718 w 163057"/>
              <a:gd name="connsiteY15" fmla="*/ 1115823 h 1259698"/>
              <a:gd name="connsiteX16" fmla="*/ 108705 w 163057"/>
              <a:gd name="connsiteY16" fmla="*/ 1176570 h 1259698"/>
              <a:gd name="connsiteX17" fmla="*/ 126207 w 163057"/>
              <a:gd name="connsiteY17" fmla="*/ 1217779 h 1259698"/>
              <a:gd name="connsiteX18" fmla="*/ 147071 w 163057"/>
              <a:gd name="connsiteY18" fmla="*/ 1243712 h 1259698"/>
              <a:gd name="connsiteX19" fmla="*/ 163057 w 163057"/>
              <a:gd name="connsiteY19" fmla="*/ 1259698 h 1259698"/>
              <a:gd name="connsiteX20" fmla="*/ 163057 w 163057"/>
              <a:gd name="connsiteY20" fmla="*/ 1259698 h 1259698"/>
              <a:gd name="connsiteX0" fmla="*/ 0 w 163057"/>
              <a:gd name="connsiteY0" fmla="*/ 0 h 1259698"/>
              <a:gd name="connsiteX1" fmla="*/ 22250 w 163057"/>
              <a:gd name="connsiteY1" fmla="*/ 22609 h 1259698"/>
              <a:gd name="connsiteX2" fmla="*/ 44761 w 163057"/>
              <a:gd name="connsiteY2" fmla="*/ 76732 h 1259698"/>
              <a:gd name="connsiteX3" fmla="*/ 73535 w 163057"/>
              <a:gd name="connsiteY3" fmla="*/ 172649 h 1259698"/>
              <a:gd name="connsiteX4" fmla="*/ 83127 w 163057"/>
              <a:gd name="connsiteY4" fmla="*/ 358086 h 1259698"/>
              <a:gd name="connsiteX5" fmla="*/ 83127 w 163057"/>
              <a:gd name="connsiteY5" fmla="*/ 521144 h 1259698"/>
              <a:gd name="connsiteX6" fmla="*/ 81445 w 163057"/>
              <a:gd name="connsiteY6" fmla="*/ 597521 h 1259698"/>
              <a:gd name="connsiteX7" fmla="*/ 83127 w 163057"/>
              <a:gd name="connsiteY7" fmla="*/ 639440 h 1259698"/>
              <a:gd name="connsiteX8" fmla="*/ 81446 w 163057"/>
              <a:gd name="connsiteY8" fmla="*/ 766973 h 1259698"/>
              <a:gd name="connsiteX9" fmla="*/ 79930 w 163057"/>
              <a:gd name="connsiteY9" fmla="*/ 780117 h 1259698"/>
              <a:gd name="connsiteX10" fmla="*/ 81446 w 163057"/>
              <a:gd name="connsiteY10" fmla="*/ 814931 h 1259698"/>
              <a:gd name="connsiteX11" fmla="*/ 83127 w 163057"/>
              <a:gd name="connsiteY11" fmla="*/ 882427 h 1259698"/>
              <a:gd name="connsiteX12" fmla="*/ 86325 w 163057"/>
              <a:gd name="connsiteY12" fmla="*/ 962357 h 1259698"/>
              <a:gd name="connsiteX13" fmla="*/ 84642 w 163057"/>
              <a:gd name="connsiteY13" fmla="*/ 1013158 h 1259698"/>
              <a:gd name="connsiteX14" fmla="*/ 86325 w 163057"/>
              <a:gd name="connsiteY14" fmla="*/ 1032696 h 1259698"/>
              <a:gd name="connsiteX15" fmla="*/ 92718 w 163057"/>
              <a:gd name="connsiteY15" fmla="*/ 1115823 h 1259698"/>
              <a:gd name="connsiteX16" fmla="*/ 108705 w 163057"/>
              <a:gd name="connsiteY16" fmla="*/ 1176570 h 1259698"/>
              <a:gd name="connsiteX17" fmla="*/ 126207 w 163057"/>
              <a:gd name="connsiteY17" fmla="*/ 1217779 h 1259698"/>
              <a:gd name="connsiteX18" fmla="*/ 147071 w 163057"/>
              <a:gd name="connsiteY18" fmla="*/ 1243712 h 1259698"/>
              <a:gd name="connsiteX19" fmla="*/ 163057 w 163057"/>
              <a:gd name="connsiteY19" fmla="*/ 1259698 h 1259698"/>
              <a:gd name="connsiteX20" fmla="*/ 163057 w 163057"/>
              <a:gd name="connsiteY20" fmla="*/ 1259698 h 1259698"/>
              <a:gd name="connsiteX0" fmla="*/ 0 w 163057"/>
              <a:gd name="connsiteY0" fmla="*/ 0 h 1259698"/>
              <a:gd name="connsiteX1" fmla="*/ 22250 w 163057"/>
              <a:gd name="connsiteY1" fmla="*/ 22609 h 1259698"/>
              <a:gd name="connsiteX2" fmla="*/ 49677 w 163057"/>
              <a:gd name="connsiteY2" fmla="*/ 76732 h 1259698"/>
              <a:gd name="connsiteX3" fmla="*/ 73535 w 163057"/>
              <a:gd name="connsiteY3" fmla="*/ 172649 h 1259698"/>
              <a:gd name="connsiteX4" fmla="*/ 83127 w 163057"/>
              <a:gd name="connsiteY4" fmla="*/ 358086 h 1259698"/>
              <a:gd name="connsiteX5" fmla="*/ 83127 w 163057"/>
              <a:gd name="connsiteY5" fmla="*/ 521144 h 1259698"/>
              <a:gd name="connsiteX6" fmla="*/ 81445 w 163057"/>
              <a:gd name="connsiteY6" fmla="*/ 597521 h 1259698"/>
              <a:gd name="connsiteX7" fmla="*/ 83127 w 163057"/>
              <a:gd name="connsiteY7" fmla="*/ 639440 h 1259698"/>
              <a:gd name="connsiteX8" fmla="*/ 81446 w 163057"/>
              <a:gd name="connsiteY8" fmla="*/ 766973 h 1259698"/>
              <a:gd name="connsiteX9" fmla="*/ 79930 w 163057"/>
              <a:gd name="connsiteY9" fmla="*/ 780117 h 1259698"/>
              <a:gd name="connsiteX10" fmla="*/ 81446 w 163057"/>
              <a:gd name="connsiteY10" fmla="*/ 814931 h 1259698"/>
              <a:gd name="connsiteX11" fmla="*/ 83127 w 163057"/>
              <a:gd name="connsiteY11" fmla="*/ 882427 h 1259698"/>
              <a:gd name="connsiteX12" fmla="*/ 86325 w 163057"/>
              <a:gd name="connsiteY12" fmla="*/ 962357 h 1259698"/>
              <a:gd name="connsiteX13" fmla="*/ 84642 w 163057"/>
              <a:gd name="connsiteY13" fmla="*/ 1013158 h 1259698"/>
              <a:gd name="connsiteX14" fmla="*/ 86325 w 163057"/>
              <a:gd name="connsiteY14" fmla="*/ 1032696 h 1259698"/>
              <a:gd name="connsiteX15" fmla="*/ 92718 w 163057"/>
              <a:gd name="connsiteY15" fmla="*/ 1115823 h 1259698"/>
              <a:gd name="connsiteX16" fmla="*/ 108705 w 163057"/>
              <a:gd name="connsiteY16" fmla="*/ 1176570 h 1259698"/>
              <a:gd name="connsiteX17" fmla="*/ 126207 w 163057"/>
              <a:gd name="connsiteY17" fmla="*/ 1217779 h 1259698"/>
              <a:gd name="connsiteX18" fmla="*/ 147071 w 163057"/>
              <a:gd name="connsiteY18" fmla="*/ 1243712 h 1259698"/>
              <a:gd name="connsiteX19" fmla="*/ 163057 w 163057"/>
              <a:gd name="connsiteY19" fmla="*/ 1259698 h 1259698"/>
              <a:gd name="connsiteX20" fmla="*/ 163057 w 163057"/>
              <a:gd name="connsiteY20" fmla="*/ 1259698 h 125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057" h="1259698">
                <a:moveTo>
                  <a:pt x="0" y="0"/>
                </a:moveTo>
                <a:cubicBezTo>
                  <a:pt x="2479" y="4997"/>
                  <a:pt x="14790" y="9820"/>
                  <a:pt x="22250" y="22609"/>
                </a:cubicBezTo>
                <a:cubicBezTo>
                  <a:pt x="29710" y="35398"/>
                  <a:pt x="39901" y="52955"/>
                  <a:pt x="49677" y="76732"/>
                </a:cubicBezTo>
                <a:cubicBezTo>
                  <a:pt x="61933" y="105507"/>
                  <a:pt x="67960" y="125757"/>
                  <a:pt x="73535" y="172649"/>
                </a:cubicBezTo>
                <a:cubicBezTo>
                  <a:pt x="79110" y="219541"/>
                  <a:pt x="81528" y="300004"/>
                  <a:pt x="83127" y="358086"/>
                </a:cubicBezTo>
                <a:cubicBezTo>
                  <a:pt x="84726" y="416168"/>
                  <a:pt x="83407" y="481238"/>
                  <a:pt x="83127" y="521144"/>
                </a:cubicBezTo>
                <a:cubicBezTo>
                  <a:pt x="82847" y="561050"/>
                  <a:pt x="82005" y="579522"/>
                  <a:pt x="81445" y="597521"/>
                </a:cubicBezTo>
                <a:cubicBezTo>
                  <a:pt x="80940" y="617888"/>
                  <a:pt x="83127" y="611198"/>
                  <a:pt x="83127" y="639440"/>
                </a:cubicBezTo>
                <a:cubicBezTo>
                  <a:pt x="83127" y="667682"/>
                  <a:pt x="81979" y="743527"/>
                  <a:pt x="81446" y="766973"/>
                </a:cubicBezTo>
                <a:cubicBezTo>
                  <a:pt x="80913" y="790419"/>
                  <a:pt x="79930" y="772124"/>
                  <a:pt x="79930" y="780117"/>
                </a:cubicBezTo>
                <a:cubicBezTo>
                  <a:pt x="79930" y="788110"/>
                  <a:pt x="81446" y="794682"/>
                  <a:pt x="81446" y="814931"/>
                </a:cubicBezTo>
                <a:cubicBezTo>
                  <a:pt x="81446" y="835180"/>
                  <a:pt x="82314" y="857856"/>
                  <a:pt x="83127" y="882427"/>
                </a:cubicBezTo>
                <a:cubicBezTo>
                  <a:pt x="83940" y="906998"/>
                  <a:pt x="86073" y="940569"/>
                  <a:pt x="86325" y="962357"/>
                </a:cubicBezTo>
                <a:cubicBezTo>
                  <a:pt x="86578" y="984146"/>
                  <a:pt x="84642" y="1000902"/>
                  <a:pt x="84642" y="1013158"/>
                </a:cubicBezTo>
                <a:cubicBezTo>
                  <a:pt x="84642" y="1025414"/>
                  <a:pt x="84979" y="1015585"/>
                  <a:pt x="86325" y="1032696"/>
                </a:cubicBezTo>
                <a:cubicBezTo>
                  <a:pt x="87671" y="1049807"/>
                  <a:pt x="88988" y="1091844"/>
                  <a:pt x="92718" y="1115823"/>
                </a:cubicBezTo>
                <a:cubicBezTo>
                  <a:pt x="96448" y="1139802"/>
                  <a:pt x="103124" y="1159577"/>
                  <a:pt x="108705" y="1176570"/>
                </a:cubicBezTo>
                <a:cubicBezTo>
                  <a:pt x="114287" y="1193563"/>
                  <a:pt x="119813" y="1206589"/>
                  <a:pt x="126207" y="1217779"/>
                </a:cubicBezTo>
                <a:cubicBezTo>
                  <a:pt x="132601" y="1228969"/>
                  <a:pt x="140929" y="1236726"/>
                  <a:pt x="147071" y="1243712"/>
                </a:cubicBezTo>
                <a:cubicBezTo>
                  <a:pt x="153213" y="1250698"/>
                  <a:pt x="163057" y="1259698"/>
                  <a:pt x="163057" y="1259698"/>
                </a:cubicBezTo>
                <a:lnTo>
                  <a:pt x="163057" y="1259698"/>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9" name="Freeform 58"/>
          <p:cNvSpPr/>
          <p:nvPr/>
        </p:nvSpPr>
        <p:spPr>
          <a:xfrm>
            <a:off x="7475566" y="3706773"/>
            <a:ext cx="459289" cy="145354"/>
          </a:xfrm>
          <a:custGeom>
            <a:avLst/>
            <a:gdLst>
              <a:gd name="connsiteX0" fmla="*/ 0 w 457200"/>
              <a:gd name="connsiteY0" fmla="*/ 47958 h 139374"/>
              <a:gd name="connsiteX1" fmla="*/ 73535 w 457200"/>
              <a:gd name="connsiteY1" fmla="*/ 115100 h 139374"/>
              <a:gd name="connsiteX2" fmla="*/ 115099 w 457200"/>
              <a:gd name="connsiteY2" fmla="*/ 137480 h 139374"/>
              <a:gd name="connsiteX3" fmla="*/ 172648 w 457200"/>
              <a:gd name="connsiteY3" fmla="*/ 137480 h 139374"/>
              <a:gd name="connsiteX4" fmla="*/ 230198 w 457200"/>
              <a:gd name="connsiteY4" fmla="*/ 137480 h 139374"/>
              <a:gd name="connsiteX5" fmla="*/ 290945 w 457200"/>
              <a:gd name="connsiteY5" fmla="*/ 111902 h 139374"/>
              <a:gd name="connsiteX6" fmla="*/ 348495 w 457200"/>
              <a:gd name="connsiteY6" fmla="*/ 89522 h 139374"/>
              <a:gd name="connsiteX7" fmla="*/ 434819 w 457200"/>
              <a:gd name="connsiteY7" fmla="*/ 22381 h 139374"/>
              <a:gd name="connsiteX8" fmla="*/ 457200 w 457200"/>
              <a:gd name="connsiteY8" fmla="*/ 0 h 139374"/>
              <a:gd name="connsiteX9" fmla="*/ 457200 w 457200"/>
              <a:gd name="connsiteY9" fmla="*/ 0 h 139374"/>
              <a:gd name="connsiteX0" fmla="*/ 0 w 457200"/>
              <a:gd name="connsiteY0" fmla="*/ 47958 h 143874"/>
              <a:gd name="connsiteX1" fmla="*/ 73535 w 457200"/>
              <a:gd name="connsiteY1" fmla="*/ 115100 h 143874"/>
              <a:gd name="connsiteX2" fmla="*/ 115099 w 457200"/>
              <a:gd name="connsiteY2" fmla="*/ 137480 h 143874"/>
              <a:gd name="connsiteX3" fmla="*/ 172648 w 457200"/>
              <a:gd name="connsiteY3" fmla="*/ 143874 h 143874"/>
              <a:gd name="connsiteX4" fmla="*/ 230198 w 457200"/>
              <a:gd name="connsiteY4" fmla="*/ 137480 h 143874"/>
              <a:gd name="connsiteX5" fmla="*/ 290945 w 457200"/>
              <a:gd name="connsiteY5" fmla="*/ 111902 h 143874"/>
              <a:gd name="connsiteX6" fmla="*/ 348495 w 457200"/>
              <a:gd name="connsiteY6" fmla="*/ 89522 h 143874"/>
              <a:gd name="connsiteX7" fmla="*/ 434819 w 457200"/>
              <a:gd name="connsiteY7" fmla="*/ 22381 h 143874"/>
              <a:gd name="connsiteX8" fmla="*/ 457200 w 457200"/>
              <a:gd name="connsiteY8" fmla="*/ 0 h 143874"/>
              <a:gd name="connsiteX9" fmla="*/ 457200 w 457200"/>
              <a:gd name="connsiteY9" fmla="*/ 0 h 143874"/>
              <a:gd name="connsiteX0" fmla="*/ 0 w 457200"/>
              <a:gd name="connsiteY0" fmla="*/ 47958 h 143874"/>
              <a:gd name="connsiteX1" fmla="*/ 73535 w 457200"/>
              <a:gd name="connsiteY1" fmla="*/ 115100 h 143874"/>
              <a:gd name="connsiteX2" fmla="*/ 115099 w 457200"/>
              <a:gd name="connsiteY2" fmla="*/ 137480 h 143874"/>
              <a:gd name="connsiteX3" fmla="*/ 172648 w 457200"/>
              <a:gd name="connsiteY3" fmla="*/ 143874 h 143874"/>
              <a:gd name="connsiteX4" fmla="*/ 230198 w 457200"/>
              <a:gd name="connsiteY4" fmla="*/ 137480 h 143874"/>
              <a:gd name="connsiteX5" fmla="*/ 290945 w 457200"/>
              <a:gd name="connsiteY5" fmla="*/ 118296 h 143874"/>
              <a:gd name="connsiteX6" fmla="*/ 348495 w 457200"/>
              <a:gd name="connsiteY6" fmla="*/ 89522 h 143874"/>
              <a:gd name="connsiteX7" fmla="*/ 434819 w 457200"/>
              <a:gd name="connsiteY7" fmla="*/ 22381 h 143874"/>
              <a:gd name="connsiteX8" fmla="*/ 457200 w 457200"/>
              <a:gd name="connsiteY8" fmla="*/ 0 h 143874"/>
              <a:gd name="connsiteX9" fmla="*/ 457200 w 457200"/>
              <a:gd name="connsiteY9" fmla="*/ 0 h 143874"/>
              <a:gd name="connsiteX0" fmla="*/ 0 w 457200"/>
              <a:gd name="connsiteY0" fmla="*/ 47958 h 143874"/>
              <a:gd name="connsiteX1" fmla="*/ 43439 w 457200"/>
              <a:gd name="connsiteY1" fmla="*/ 96802 h 143874"/>
              <a:gd name="connsiteX2" fmla="*/ 73535 w 457200"/>
              <a:gd name="connsiteY2" fmla="*/ 115100 h 143874"/>
              <a:gd name="connsiteX3" fmla="*/ 115099 w 457200"/>
              <a:gd name="connsiteY3" fmla="*/ 137480 h 143874"/>
              <a:gd name="connsiteX4" fmla="*/ 172648 w 457200"/>
              <a:gd name="connsiteY4" fmla="*/ 143874 h 143874"/>
              <a:gd name="connsiteX5" fmla="*/ 230198 w 457200"/>
              <a:gd name="connsiteY5" fmla="*/ 137480 h 143874"/>
              <a:gd name="connsiteX6" fmla="*/ 290945 w 457200"/>
              <a:gd name="connsiteY6" fmla="*/ 118296 h 143874"/>
              <a:gd name="connsiteX7" fmla="*/ 348495 w 457200"/>
              <a:gd name="connsiteY7" fmla="*/ 89522 h 143874"/>
              <a:gd name="connsiteX8" fmla="*/ 434819 w 457200"/>
              <a:gd name="connsiteY8" fmla="*/ 22381 h 143874"/>
              <a:gd name="connsiteX9" fmla="*/ 457200 w 457200"/>
              <a:gd name="connsiteY9" fmla="*/ 0 h 143874"/>
              <a:gd name="connsiteX10" fmla="*/ 457200 w 457200"/>
              <a:gd name="connsiteY10" fmla="*/ 0 h 143874"/>
              <a:gd name="connsiteX0" fmla="*/ 0 w 457200"/>
              <a:gd name="connsiteY0" fmla="*/ 47958 h 143874"/>
              <a:gd name="connsiteX1" fmla="*/ 43439 w 457200"/>
              <a:gd name="connsiteY1" fmla="*/ 96802 h 143874"/>
              <a:gd name="connsiteX2" fmla="*/ 73535 w 457200"/>
              <a:gd name="connsiteY2" fmla="*/ 115100 h 143874"/>
              <a:gd name="connsiteX3" fmla="*/ 115099 w 457200"/>
              <a:gd name="connsiteY3" fmla="*/ 137480 h 143874"/>
              <a:gd name="connsiteX4" fmla="*/ 172648 w 457200"/>
              <a:gd name="connsiteY4" fmla="*/ 143874 h 143874"/>
              <a:gd name="connsiteX5" fmla="*/ 230198 w 457200"/>
              <a:gd name="connsiteY5" fmla="*/ 137480 h 143874"/>
              <a:gd name="connsiteX6" fmla="*/ 290945 w 457200"/>
              <a:gd name="connsiteY6" fmla="*/ 118296 h 143874"/>
              <a:gd name="connsiteX7" fmla="*/ 348495 w 457200"/>
              <a:gd name="connsiteY7" fmla="*/ 89522 h 143874"/>
              <a:gd name="connsiteX8" fmla="*/ 434819 w 457200"/>
              <a:gd name="connsiteY8" fmla="*/ 22381 h 143874"/>
              <a:gd name="connsiteX9" fmla="*/ 457200 w 457200"/>
              <a:gd name="connsiteY9" fmla="*/ 0 h 143874"/>
              <a:gd name="connsiteX10" fmla="*/ 457200 w 457200"/>
              <a:gd name="connsiteY10" fmla="*/ 0 h 143874"/>
              <a:gd name="connsiteX0" fmla="*/ 0 w 457200"/>
              <a:gd name="connsiteY0" fmla="*/ 47958 h 143874"/>
              <a:gd name="connsiteX1" fmla="*/ 43439 w 457200"/>
              <a:gd name="connsiteY1" fmla="*/ 96802 h 143874"/>
              <a:gd name="connsiteX2" fmla="*/ 73535 w 457200"/>
              <a:gd name="connsiteY2" fmla="*/ 115100 h 143874"/>
              <a:gd name="connsiteX3" fmla="*/ 115099 w 457200"/>
              <a:gd name="connsiteY3" fmla="*/ 137480 h 143874"/>
              <a:gd name="connsiteX4" fmla="*/ 172648 w 457200"/>
              <a:gd name="connsiteY4" fmla="*/ 143874 h 143874"/>
              <a:gd name="connsiteX5" fmla="*/ 230198 w 457200"/>
              <a:gd name="connsiteY5" fmla="*/ 137480 h 143874"/>
              <a:gd name="connsiteX6" fmla="*/ 290945 w 457200"/>
              <a:gd name="connsiteY6" fmla="*/ 118296 h 143874"/>
              <a:gd name="connsiteX7" fmla="*/ 348495 w 457200"/>
              <a:gd name="connsiteY7" fmla="*/ 89522 h 143874"/>
              <a:gd name="connsiteX8" fmla="*/ 434819 w 457200"/>
              <a:gd name="connsiteY8" fmla="*/ 22381 h 143874"/>
              <a:gd name="connsiteX9" fmla="*/ 457200 w 457200"/>
              <a:gd name="connsiteY9" fmla="*/ 0 h 143874"/>
              <a:gd name="connsiteX10" fmla="*/ 457200 w 457200"/>
              <a:gd name="connsiteY10" fmla="*/ 0 h 143874"/>
              <a:gd name="connsiteX0" fmla="*/ 0 w 457200"/>
              <a:gd name="connsiteY0" fmla="*/ 47958 h 143874"/>
              <a:gd name="connsiteX1" fmla="*/ 43439 w 457200"/>
              <a:gd name="connsiteY1" fmla="*/ 96802 h 143874"/>
              <a:gd name="connsiteX2" fmla="*/ 73535 w 457200"/>
              <a:gd name="connsiteY2" fmla="*/ 121495 h 143874"/>
              <a:gd name="connsiteX3" fmla="*/ 115099 w 457200"/>
              <a:gd name="connsiteY3" fmla="*/ 137480 h 143874"/>
              <a:gd name="connsiteX4" fmla="*/ 172648 w 457200"/>
              <a:gd name="connsiteY4" fmla="*/ 143874 h 143874"/>
              <a:gd name="connsiteX5" fmla="*/ 230198 w 457200"/>
              <a:gd name="connsiteY5" fmla="*/ 137480 h 143874"/>
              <a:gd name="connsiteX6" fmla="*/ 290945 w 457200"/>
              <a:gd name="connsiteY6" fmla="*/ 118296 h 143874"/>
              <a:gd name="connsiteX7" fmla="*/ 348495 w 457200"/>
              <a:gd name="connsiteY7" fmla="*/ 89522 h 143874"/>
              <a:gd name="connsiteX8" fmla="*/ 434819 w 457200"/>
              <a:gd name="connsiteY8" fmla="*/ 22381 h 143874"/>
              <a:gd name="connsiteX9" fmla="*/ 457200 w 457200"/>
              <a:gd name="connsiteY9" fmla="*/ 0 h 143874"/>
              <a:gd name="connsiteX10" fmla="*/ 457200 w 457200"/>
              <a:gd name="connsiteY10" fmla="*/ 0 h 143874"/>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48495 w 457200"/>
              <a:gd name="connsiteY7" fmla="*/ 89522 h 147071"/>
              <a:gd name="connsiteX8" fmla="*/ 434819 w 457200"/>
              <a:gd name="connsiteY8" fmla="*/ 22381 h 147071"/>
              <a:gd name="connsiteX9" fmla="*/ 457200 w 457200"/>
              <a:gd name="connsiteY9" fmla="*/ 0 h 147071"/>
              <a:gd name="connsiteX10" fmla="*/ 457200 w 457200"/>
              <a:gd name="connsiteY10"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48495 w 457200"/>
              <a:gd name="connsiteY7" fmla="*/ 89522 h 147071"/>
              <a:gd name="connsiteX8" fmla="*/ 434819 w 457200"/>
              <a:gd name="connsiteY8" fmla="*/ 22381 h 147071"/>
              <a:gd name="connsiteX9" fmla="*/ 457200 w 457200"/>
              <a:gd name="connsiteY9" fmla="*/ 0 h 147071"/>
              <a:gd name="connsiteX10" fmla="*/ 457200 w 457200"/>
              <a:gd name="connsiteY10"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48495 w 457200"/>
              <a:gd name="connsiteY7" fmla="*/ 89522 h 147071"/>
              <a:gd name="connsiteX8" fmla="*/ 391934 w 457200"/>
              <a:gd name="connsiteY8" fmla="*/ 55239 h 147071"/>
              <a:gd name="connsiteX9" fmla="*/ 434819 w 457200"/>
              <a:gd name="connsiteY9" fmla="*/ 22381 h 147071"/>
              <a:gd name="connsiteX10" fmla="*/ 457200 w 457200"/>
              <a:gd name="connsiteY10" fmla="*/ 0 h 147071"/>
              <a:gd name="connsiteX11" fmla="*/ 457200 w 457200"/>
              <a:gd name="connsiteY11"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48495 w 457200"/>
              <a:gd name="connsiteY7" fmla="*/ 89522 h 147071"/>
              <a:gd name="connsiteX8" fmla="*/ 395131 w 457200"/>
              <a:gd name="connsiteY8" fmla="*/ 61633 h 147071"/>
              <a:gd name="connsiteX9" fmla="*/ 434819 w 457200"/>
              <a:gd name="connsiteY9" fmla="*/ 22381 h 147071"/>
              <a:gd name="connsiteX10" fmla="*/ 457200 w 457200"/>
              <a:gd name="connsiteY10" fmla="*/ 0 h 147071"/>
              <a:gd name="connsiteX11" fmla="*/ 457200 w 457200"/>
              <a:gd name="connsiteY11"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48495 w 457200"/>
              <a:gd name="connsiteY7" fmla="*/ 89522 h 147071"/>
              <a:gd name="connsiteX8" fmla="*/ 395131 w 457200"/>
              <a:gd name="connsiteY8" fmla="*/ 61633 h 147071"/>
              <a:gd name="connsiteX9" fmla="*/ 454002 w 457200"/>
              <a:gd name="connsiteY9" fmla="*/ 22381 h 147071"/>
              <a:gd name="connsiteX10" fmla="*/ 457200 w 457200"/>
              <a:gd name="connsiteY10" fmla="*/ 0 h 147071"/>
              <a:gd name="connsiteX11" fmla="*/ 457200 w 457200"/>
              <a:gd name="connsiteY11"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48495 w 457200"/>
              <a:gd name="connsiteY7" fmla="*/ 89522 h 147071"/>
              <a:gd name="connsiteX8" fmla="*/ 395131 w 457200"/>
              <a:gd name="connsiteY8" fmla="*/ 61633 h 147071"/>
              <a:gd name="connsiteX9" fmla="*/ 454002 w 457200"/>
              <a:gd name="connsiteY9" fmla="*/ 9593 h 147071"/>
              <a:gd name="connsiteX10" fmla="*/ 457200 w 457200"/>
              <a:gd name="connsiteY10" fmla="*/ 0 h 147071"/>
              <a:gd name="connsiteX11" fmla="*/ 457200 w 457200"/>
              <a:gd name="connsiteY11"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15201 w 457200"/>
              <a:gd name="connsiteY7" fmla="*/ 109591 h 147071"/>
              <a:gd name="connsiteX8" fmla="*/ 348495 w 457200"/>
              <a:gd name="connsiteY8" fmla="*/ 89522 h 147071"/>
              <a:gd name="connsiteX9" fmla="*/ 395131 w 457200"/>
              <a:gd name="connsiteY9" fmla="*/ 61633 h 147071"/>
              <a:gd name="connsiteX10" fmla="*/ 454002 w 457200"/>
              <a:gd name="connsiteY10" fmla="*/ 9593 h 147071"/>
              <a:gd name="connsiteX11" fmla="*/ 457200 w 457200"/>
              <a:gd name="connsiteY11" fmla="*/ 0 h 147071"/>
              <a:gd name="connsiteX12" fmla="*/ 457200 w 457200"/>
              <a:gd name="connsiteY12"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18296 h 147071"/>
              <a:gd name="connsiteX7" fmla="*/ 315201 w 457200"/>
              <a:gd name="connsiteY7" fmla="*/ 109591 h 147071"/>
              <a:gd name="connsiteX8" fmla="*/ 348495 w 457200"/>
              <a:gd name="connsiteY8" fmla="*/ 89522 h 147071"/>
              <a:gd name="connsiteX9" fmla="*/ 395131 w 457200"/>
              <a:gd name="connsiteY9" fmla="*/ 61633 h 147071"/>
              <a:gd name="connsiteX10" fmla="*/ 454002 w 457200"/>
              <a:gd name="connsiteY10" fmla="*/ 9593 h 147071"/>
              <a:gd name="connsiteX11" fmla="*/ 457200 w 457200"/>
              <a:gd name="connsiteY11" fmla="*/ 0 h 147071"/>
              <a:gd name="connsiteX12" fmla="*/ 457200 w 457200"/>
              <a:gd name="connsiteY12"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24691 h 147071"/>
              <a:gd name="connsiteX7" fmla="*/ 315201 w 457200"/>
              <a:gd name="connsiteY7" fmla="*/ 109591 h 147071"/>
              <a:gd name="connsiteX8" fmla="*/ 348495 w 457200"/>
              <a:gd name="connsiteY8" fmla="*/ 89522 h 147071"/>
              <a:gd name="connsiteX9" fmla="*/ 395131 w 457200"/>
              <a:gd name="connsiteY9" fmla="*/ 61633 h 147071"/>
              <a:gd name="connsiteX10" fmla="*/ 454002 w 457200"/>
              <a:gd name="connsiteY10" fmla="*/ 9593 h 147071"/>
              <a:gd name="connsiteX11" fmla="*/ 457200 w 457200"/>
              <a:gd name="connsiteY11" fmla="*/ 0 h 147071"/>
              <a:gd name="connsiteX12" fmla="*/ 457200 w 457200"/>
              <a:gd name="connsiteY12" fmla="*/ 0 h 147071"/>
              <a:gd name="connsiteX0" fmla="*/ 0 w 457200"/>
              <a:gd name="connsiteY0" fmla="*/ 47958 h 147071"/>
              <a:gd name="connsiteX1" fmla="*/ 43439 w 457200"/>
              <a:gd name="connsiteY1" fmla="*/ 96802 h 147071"/>
              <a:gd name="connsiteX2" fmla="*/ 73535 w 457200"/>
              <a:gd name="connsiteY2" fmla="*/ 121495 h 147071"/>
              <a:gd name="connsiteX3" fmla="*/ 115099 w 457200"/>
              <a:gd name="connsiteY3" fmla="*/ 137480 h 147071"/>
              <a:gd name="connsiteX4" fmla="*/ 172648 w 457200"/>
              <a:gd name="connsiteY4" fmla="*/ 147071 h 147071"/>
              <a:gd name="connsiteX5" fmla="*/ 230198 w 457200"/>
              <a:gd name="connsiteY5" fmla="*/ 137480 h 147071"/>
              <a:gd name="connsiteX6" fmla="*/ 290945 w 457200"/>
              <a:gd name="connsiteY6" fmla="*/ 124691 h 147071"/>
              <a:gd name="connsiteX7" fmla="*/ 315201 w 457200"/>
              <a:gd name="connsiteY7" fmla="*/ 109591 h 147071"/>
              <a:gd name="connsiteX8" fmla="*/ 348495 w 457200"/>
              <a:gd name="connsiteY8" fmla="*/ 89522 h 147071"/>
              <a:gd name="connsiteX9" fmla="*/ 395131 w 457200"/>
              <a:gd name="connsiteY9" fmla="*/ 61633 h 147071"/>
              <a:gd name="connsiteX10" fmla="*/ 454002 w 457200"/>
              <a:gd name="connsiteY10" fmla="*/ 9593 h 147071"/>
              <a:gd name="connsiteX11" fmla="*/ 457200 w 457200"/>
              <a:gd name="connsiteY11" fmla="*/ 0 h 147071"/>
              <a:gd name="connsiteX12" fmla="*/ 457200 w 457200"/>
              <a:gd name="connsiteY12" fmla="*/ 0 h 147071"/>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5201 w 457200"/>
              <a:gd name="connsiteY7" fmla="*/ 109591 h 147129"/>
              <a:gd name="connsiteX8" fmla="*/ 348495 w 457200"/>
              <a:gd name="connsiteY8" fmla="*/ 89522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5201 w 457200"/>
              <a:gd name="connsiteY7" fmla="*/ 109591 h 147129"/>
              <a:gd name="connsiteX8" fmla="*/ 348495 w 457200"/>
              <a:gd name="connsiteY8" fmla="*/ 89522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92"/>
              <a:gd name="connsiteX1" fmla="*/ 43439 w 457200"/>
              <a:gd name="connsiteY1" fmla="*/ 96802 h 147192"/>
              <a:gd name="connsiteX2" fmla="*/ 73535 w 457200"/>
              <a:gd name="connsiteY2" fmla="*/ 121495 h 147192"/>
              <a:gd name="connsiteX3" fmla="*/ 115099 w 457200"/>
              <a:gd name="connsiteY3" fmla="*/ 137480 h 147192"/>
              <a:gd name="connsiteX4" fmla="*/ 172648 w 457200"/>
              <a:gd name="connsiteY4" fmla="*/ 147071 h 147192"/>
              <a:gd name="connsiteX5" fmla="*/ 230198 w 457200"/>
              <a:gd name="connsiteY5" fmla="*/ 140677 h 147192"/>
              <a:gd name="connsiteX6" fmla="*/ 290945 w 457200"/>
              <a:gd name="connsiteY6" fmla="*/ 111902 h 147192"/>
              <a:gd name="connsiteX7" fmla="*/ 315201 w 457200"/>
              <a:gd name="connsiteY7" fmla="*/ 109591 h 147192"/>
              <a:gd name="connsiteX8" fmla="*/ 348495 w 457200"/>
              <a:gd name="connsiteY8" fmla="*/ 89522 h 147192"/>
              <a:gd name="connsiteX9" fmla="*/ 395131 w 457200"/>
              <a:gd name="connsiteY9" fmla="*/ 61633 h 147192"/>
              <a:gd name="connsiteX10" fmla="*/ 454002 w 457200"/>
              <a:gd name="connsiteY10" fmla="*/ 9593 h 147192"/>
              <a:gd name="connsiteX11" fmla="*/ 457200 w 457200"/>
              <a:gd name="connsiteY11" fmla="*/ 0 h 147192"/>
              <a:gd name="connsiteX12" fmla="*/ 457200 w 457200"/>
              <a:gd name="connsiteY12" fmla="*/ 0 h 147192"/>
              <a:gd name="connsiteX0" fmla="*/ 0 w 457200"/>
              <a:gd name="connsiteY0" fmla="*/ 47958 h 147122"/>
              <a:gd name="connsiteX1" fmla="*/ 43439 w 457200"/>
              <a:gd name="connsiteY1" fmla="*/ 96802 h 147122"/>
              <a:gd name="connsiteX2" fmla="*/ 73535 w 457200"/>
              <a:gd name="connsiteY2" fmla="*/ 121495 h 147122"/>
              <a:gd name="connsiteX3" fmla="*/ 115099 w 457200"/>
              <a:gd name="connsiteY3" fmla="*/ 137480 h 147122"/>
              <a:gd name="connsiteX4" fmla="*/ 172648 w 457200"/>
              <a:gd name="connsiteY4" fmla="*/ 147071 h 147122"/>
              <a:gd name="connsiteX5" fmla="*/ 230198 w 457200"/>
              <a:gd name="connsiteY5" fmla="*/ 140677 h 147122"/>
              <a:gd name="connsiteX6" fmla="*/ 290945 w 457200"/>
              <a:gd name="connsiteY6" fmla="*/ 127888 h 147122"/>
              <a:gd name="connsiteX7" fmla="*/ 315201 w 457200"/>
              <a:gd name="connsiteY7" fmla="*/ 109591 h 147122"/>
              <a:gd name="connsiteX8" fmla="*/ 348495 w 457200"/>
              <a:gd name="connsiteY8" fmla="*/ 89522 h 147122"/>
              <a:gd name="connsiteX9" fmla="*/ 395131 w 457200"/>
              <a:gd name="connsiteY9" fmla="*/ 61633 h 147122"/>
              <a:gd name="connsiteX10" fmla="*/ 454002 w 457200"/>
              <a:gd name="connsiteY10" fmla="*/ 9593 h 147122"/>
              <a:gd name="connsiteX11" fmla="*/ 457200 w 457200"/>
              <a:gd name="connsiteY11" fmla="*/ 0 h 147122"/>
              <a:gd name="connsiteX12" fmla="*/ 457200 w 457200"/>
              <a:gd name="connsiteY12" fmla="*/ 0 h 147122"/>
              <a:gd name="connsiteX0" fmla="*/ 0 w 457200"/>
              <a:gd name="connsiteY0" fmla="*/ 47958 h 147138"/>
              <a:gd name="connsiteX1" fmla="*/ 43439 w 457200"/>
              <a:gd name="connsiteY1" fmla="*/ 96802 h 147138"/>
              <a:gd name="connsiteX2" fmla="*/ 73535 w 457200"/>
              <a:gd name="connsiteY2" fmla="*/ 121495 h 147138"/>
              <a:gd name="connsiteX3" fmla="*/ 115099 w 457200"/>
              <a:gd name="connsiteY3" fmla="*/ 137480 h 147138"/>
              <a:gd name="connsiteX4" fmla="*/ 172648 w 457200"/>
              <a:gd name="connsiteY4" fmla="*/ 147071 h 147138"/>
              <a:gd name="connsiteX5" fmla="*/ 230198 w 457200"/>
              <a:gd name="connsiteY5" fmla="*/ 140677 h 147138"/>
              <a:gd name="connsiteX6" fmla="*/ 287748 w 457200"/>
              <a:gd name="connsiteY6" fmla="*/ 121494 h 147138"/>
              <a:gd name="connsiteX7" fmla="*/ 315201 w 457200"/>
              <a:gd name="connsiteY7" fmla="*/ 109591 h 147138"/>
              <a:gd name="connsiteX8" fmla="*/ 348495 w 457200"/>
              <a:gd name="connsiteY8" fmla="*/ 89522 h 147138"/>
              <a:gd name="connsiteX9" fmla="*/ 395131 w 457200"/>
              <a:gd name="connsiteY9" fmla="*/ 61633 h 147138"/>
              <a:gd name="connsiteX10" fmla="*/ 454002 w 457200"/>
              <a:gd name="connsiteY10" fmla="*/ 9593 h 147138"/>
              <a:gd name="connsiteX11" fmla="*/ 457200 w 457200"/>
              <a:gd name="connsiteY11" fmla="*/ 0 h 147138"/>
              <a:gd name="connsiteX12" fmla="*/ 457200 w 457200"/>
              <a:gd name="connsiteY12" fmla="*/ 0 h 147138"/>
              <a:gd name="connsiteX0" fmla="*/ 0 w 457200"/>
              <a:gd name="connsiteY0" fmla="*/ 47958 h 147138"/>
              <a:gd name="connsiteX1" fmla="*/ 43439 w 457200"/>
              <a:gd name="connsiteY1" fmla="*/ 96802 h 147138"/>
              <a:gd name="connsiteX2" fmla="*/ 73535 w 457200"/>
              <a:gd name="connsiteY2" fmla="*/ 121495 h 147138"/>
              <a:gd name="connsiteX3" fmla="*/ 115099 w 457200"/>
              <a:gd name="connsiteY3" fmla="*/ 137480 h 147138"/>
              <a:gd name="connsiteX4" fmla="*/ 172648 w 457200"/>
              <a:gd name="connsiteY4" fmla="*/ 147071 h 147138"/>
              <a:gd name="connsiteX5" fmla="*/ 230198 w 457200"/>
              <a:gd name="connsiteY5" fmla="*/ 140677 h 147138"/>
              <a:gd name="connsiteX6" fmla="*/ 287748 w 457200"/>
              <a:gd name="connsiteY6" fmla="*/ 121494 h 147138"/>
              <a:gd name="connsiteX7" fmla="*/ 318398 w 457200"/>
              <a:gd name="connsiteY7" fmla="*/ 115986 h 147138"/>
              <a:gd name="connsiteX8" fmla="*/ 348495 w 457200"/>
              <a:gd name="connsiteY8" fmla="*/ 89522 h 147138"/>
              <a:gd name="connsiteX9" fmla="*/ 395131 w 457200"/>
              <a:gd name="connsiteY9" fmla="*/ 61633 h 147138"/>
              <a:gd name="connsiteX10" fmla="*/ 454002 w 457200"/>
              <a:gd name="connsiteY10" fmla="*/ 9593 h 147138"/>
              <a:gd name="connsiteX11" fmla="*/ 457200 w 457200"/>
              <a:gd name="connsiteY11" fmla="*/ 0 h 147138"/>
              <a:gd name="connsiteX12" fmla="*/ 457200 w 457200"/>
              <a:gd name="connsiteY12" fmla="*/ 0 h 147138"/>
              <a:gd name="connsiteX0" fmla="*/ 0 w 457200"/>
              <a:gd name="connsiteY0" fmla="*/ 47958 h 147138"/>
              <a:gd name="connsiteX1" fmla="*/ 43439 w 457200"/>
              <a:gd name="connsiteY1" fmla="*/ 96802 h 147138"/>
              <a:gd name="connsiteX2" fmla="*/ 73535 w 457200"/>
              <a:gd name="connsiteY2" fmla="*/ 121495 h 147138"/>
              <a:gd name="connsiteX3" fmla="*/ 115099 w 457200"/>
              <a:gd name="connsiteY3" fmla="*/ 137480 h 147138"/>
              <a:gd name="connsiteX4" fmla="*/ 172648 w 457200"/>
              <a:gd name="connsiteY4" fmla="*/ 147071 h 147138"/>
              <a:gd name="connsiteX5" fmla="*/ 230198 w 457200"/>
              <a:gd name="connsiteY5" fmla="*/ 140677 h 147138"/>
              <a:gd name="connsiteX6" fmla="*/ 287748 w 457200"/>
              <a:gd name="connsiteY6" fmla="*/ 121494 h 147138"/>
              <a:gd name="connsiteX7" fmla="*/ 318398 w 457200"/>
              <a:gd name="connsiteY7" fmla="*/ 109591 h 147138"/>
              <a:gd name="connsiteX8" fmla="*/ 348495 w 457200"/>
              <a:gd name="connsiteY8" fmla="*/ 89522 h 147138"/>
              <a:gd name="connsiteX9" fmla="*/ 395131 w 457200"/>
              <a:gd name="connsiteY9" fmla="*/ 61633 h 147138"/>
              <a:gd name="connsiteX10" fmla="*/ 454002 w 457200"/>
              <a:gd name="connsiteY10" fmla="*/ 9593 h 147138"/>
              <a:gd name="connsiteX11" fmla="*/ 457200 w 457200"/>
              <a:gd name="connsiteY11" fmla="*/ 0 h 147138"/>
              <a:gd name="connsiteX12" fmla="*/ 457200 w 457200"/>
              <a:gd name="connsiteY12" fmla="*/ 0 h 147138"/>
              <a:gd name="connsiteX0" fmla="*/ 0 w 457200"/>
              <a:gd name="connsiteY0" fmla="*/ 47958 h 147122"/>
              <a:gd name="connsiteX1" fmla="*/ 43439 w 457200"/>
              <a:gd name="connsiteY1" fmla="*/ 96802 h 147122"/>
              <a:gd name="connsiteX2" fmla="*/ 73535 w 457200"/>
              <a:gd name="connsiteY2" fmla="*/ 121495 h 147122"/>
              <a:gd name="connsiteX3" fmla="*/ 115099 w 457200"/>
              <a:gd name="connsiteY3" fmla="*/ 137480 h 147122"/>
              <a:gd name="connsiteX4" fmla="*/ 172648 w 457200"/>
              <a:gd name="connsiteY4" fmla="*/ 147071 h 147122"/>
              <a:gd name="connsiteX5" fmla="*/ 230198 w 457200"/>
              <a:gd name="connsiteY5" fmla="*/ 140677 h 147122"/>
              <a:gd name="connsiteX6" fmla="*/ 287748 w 457200"/>
              <a:gd name="connsiteY6" fmla="*/ 127888 h 147122"/>
              <a:gd name="connsiteX7" fmla="*/ 318398 w 457200"/>
              <a:gd name="connsiteY7" fmla="*/ 109591 h 147122"/>
              <a:gd name="connsiteX8" fmla="*/ 348495 w 457200"/>
              <a:gd name="connsiteY8" fmla="*/ 89522 h 147122"/>
              <a:gd name="connsiteX9" fmla="*/ 395131 w 457200"/>
              <a:gd name="connsiteY9" fmla="*/ 61633 h 147122"/>
              <a:gd name="connsiteX10" fmla="*/ 454002 w 457200"/>
              <a:gd name="connsiteY10" fmla="*/ 9593 h 147122"/>
              <a:gd name="connsiteX11" fmla="*/ 457200 w 457200"/>
              <a:gd name="connsiteY11" fmla="*/ 0 h 147122"/>
              <a:gd name="connsiteX12" fmla="*/ 457200 w 457200"/>
              <a:gd name="connsiteY12" fmla="*/ 0 h 147122"/>
              <a:gd name="connsiteX0" fmla="*/ 0 w 457200"/>
              <a:gd name="connsiteY0" fmla="*/ 47958 h 147150"/>
              <a:gd name="connsiteX1" fmla="*/ 43439 w 457200"/>
              <a:gd name="connsiteY1" fmla="*/ 96802 h 147150"/>
              <a:gd name="connsiteX2" fmla="*/ 73535 w 457200"/>
              <a:gd name="connsiteY2" fmla="*/ 121495 h 147150"/>
              <a:gd name="connsiteX3" fmla="*/ 115099 w 457200"/>
              <a:gd name="connsiteY3" fmla="*/ 137480 h 147150"/>
              <a:gd name="connsiteX4" fmla="*/ 172648 w 457200"/>
              <a:gd name="connsiteY4" fmla="*/ 147071 h 147150"/>
              <a:gd name="connsiteX5" fmla="*/ 230198 w 457200"/>
              <a:gd name="connsiteY5" fmla="*/ 140677 h 147150"/>
              <a:gd name="connsiteX6" fmla="*/ 287748 w 457200"/>
              <a:gd name="connsiteY6" fmla="*/ 118296 h 147150"/>
              <a:gd name="connsiteX7" fmla="*/ 318398 w 457200"/>
              <a:gd name="connsiteY7" fmla="*/ 109591 h 147150"/>
              <a:gd name="connsiteX8" fmla="*/ 348495 w 457200"/>
              <a:gd name="connsiteY8" fmla="*/ 89522 h 147150"/>
              <a:gd name="connsiteX9" fmla="*/ 395131 w 457200"/>
              <a:gd name="connsiteY9" fmla="*/ 61633 h 147150"/>
              <a:gd name="connsiteX10" fmla="*/ 454002 w 457200"/>
              <a:gd name="connsiteY10" fmla="*/ 9593 h 147150"/>
              <a:gd name="connsiteX11" fmla="*/ 457200 w 457200"/>
              <a:gd name="connsiteY11" fmla="*/ 0 h 147150"/>
              <a:gd name="connsiteX12" fmla="*/ 457200 w 457200"/>
              <a:gd name="connsiteY12" fmla="*/ 0 h 147150"/>
              <a:gd name="connsiteX0" fmla="*/ 0 w 457200"/>
              <a:gd name="connsiteY0" fmla="*/ 47958 h 147122"/>
              <a:gd name="connsiteX1" fmla="*/ 43439 w 457200"/>
              <a:gd name="connsiteY1" fmla="*/ 96802 h 147122"/>
              <a:gd name="connsiteX2" fmla="*/ 73535 w 457200"/>
              <a:gd name="connsiteY2" fmla="*/ 121495 h 147122"/>
              <a:gd name="connsiteX3" fmla="*/ 115099 w 457200"/>
              <a:gd name="connsiteY3" fmla="*/ 137480 h 147122"/>
              <a:gd name="connsiteX4" fmla="*/ 172648 w 457200"/>
              <a:gd name="connsiteY4" fmla="*/ 147071 h 147122"/>
              <a:gd name="connsiteX5" fmla="*/ 230198 w 457200"/>
              <a:gd name="connsiteY5" fmla="*/ 140677 h 147122"/>
              <a:gd name="connsiteX6" fmla="*/ 290945 w 457200"/>
              <a:gd name="connsiteY6" fmla="*/ 127888 h 147122"/>
              <a:gd name="connsiteX7" fmla="*/ 318398 w 457200"/>
              <a:gd name="connsiteY7" fmla="*/ 109591 h 147122"/>
              <a:gd name="connsiteX8" fmla="*/ 348495 w 457200"/>
              <a:gd name="connsiteY8" fmla="*/ 89522 h 147122"/>
              <a:gd name="connsiteX9" fmla="*/ 395131 w 457200"/>
              <a:gd name="connsiteY9" fmla="*/ 61633 h 147122"/>
              <a:gd name="connsiteX10" fmla="*/ 454002 w 457200"/>
              <a:gd name="connsiteY10" fmla="*/ 9593 h 147122"/>
              <a:gd name="connsiteX11" fmla="*/ 457200 w 457200"/>
              <a:gd name="connsiteY11" fmla="*/ 0 h 147122"/>
              <a:gd name="connsiteX12" fmla="*/ 457200 w 457200"/>
              <a:gd name="connsiteY12" fmla="*/ 0 h 147122"/>
              <a:gd name="connsiteX0" fmla="*/ 0 w 457200"/>
              <a:gd name="connsiteY0" fmla="*/ 47958 h 147138"/>
              <a:gd name="connsiteX1" fmla="*/ 43439 w 457200"/>
              <a:gd name="connsiteY1" fmla="*/ 96802 h 147138"/>
              <a:gd name="connsiteX2" fmla="*/ 73535 w 457200"/>
              <a:gd name="connsiteY2" fmla="*/ 121495 h 147138"/>
              <a:gd name="connsiteX3" fmla="*/ 115099 w 457200"/>
              <a:gd name="connsiteY3" fmla="*/ 137480 h 147138"/>
              <a:gd name="connsiteX4" fmla="*/ 172648 w 457200"/>
              <a:gd name="connsiteY4" fmla="*/ 147071 h 147138"/>
              <a:gd name="connsiteX5" fmla="*/ 230198 w 457200"/>
              <a:gd name="connsiteY5" fmla="*/ 140677 h 147138"/>
              <a:gd name="connsiteX6" fmla="*/ 290945 w 457200"/>
              <a:gd name="connsiteY6" fmla="*/ 121493 h 147138"/>
              <a:gd name="connsiteX7" fmla="*/ 318398 w 457200"/>
              <a:gd name="connsiteY7" fmla="*/ 109591 h 147138"/>
              <a:gd name="connsiteX8" fmla="*/ 348495 w 457200"/>
              <a:gd name="connsiteY8" fmla="*/ 89522 h 147138"/>
              <a:gd name="connsiteX9" fmla="*/ 395131 w 457200"/>
              <a:gd name="connsiteY9" fmla="*/ 61633 h 147138"/>
              <a:gd name="connsiteX10" fmla="*/ 454002 w 457200"/>
              <a:gd name="connsiteY10" fmla="*/ 9593 h 147138"/>
              <a:gd name="connsiteX11" fmla="*/ 457200 w 457200"/>
              <a:gd name="connsiteY11" fmla="*/ 0 h 147138"/>
              <a:gd name="connsiteX12" fmla="*/ 457200 w 457200"/>
              <a:gd name="connsiteY12" fmla="*/ 0 h 147138"/>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89522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2719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5917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2720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9115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89523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5917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2720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2720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2720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09591 h 147129"/>
              <a:gd name="connsiteX8" fmla="*/ 348495 w 457200"/>
              <a:gd name="connsiteY8" fmla="*/ 92720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12789 h 147129"/>
              <a:gd name="connsiteX8" fmla="*/ 348495 w 457200"/>
              <a:gd name="connsiteY8" fmla="*/ 92720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7200"/>
              <a:gd name="connsiteY0" fmla="*/ 47958 h 147129"/>
              <a:gd name="connsiteX1" fmla="*/ 43439 w 457200"/>
              <a:gd name="connsiteY1" fmla="*/ 96802 h 147129"/>
              <a:gd name="connsiteX2" fmla="*/ 73535 w 457200"/>
              <a:gd name="connsiteY2" fmla="*/ 121495 h 147129"/>
              <a:gd name="connsiteX3" fmla="*/ 115099 w 457200"/>
              <a:gd name="connsiteY3" fmla="*/ 137480 h 147129"/>
              <a:gd name="connsiteX4" fmla="*/ 172648 w 457200"/>
              <a:gd name="connsiteY4" fmla="*/ 147071 h 147129"/>
              <a:gd name="connsiteX5" fmla="*/ 230198 w 457200"/>
              <a:gd name="connsiteY5" fmla="*/ 140677 h 147129"/>
              <a:gd name="connsiteX6" fmla="*/ 290945 w 457200"/>
              <a:gd name="connsiteY6" fmla="*/ 124691 h 147129"/>
              <a:gd name="connsiteX7" fmla="*/ 318398 w 457200"/>
              <a:gd name="connsiteY7" fmla="*/ 112789 h 147129"/>
              <a:gd name="connsiteX8" fmla="*/ 351692 w 457200"/>
              <a:gd name="connsiteY8" fmla="*/ 95917 h 147129"/>
              <a:gd name="connsiteX9" fmla="*/ 395131 w 457200"/>
              <a:gd name="connsiteY9" fmla="*/ 61633 h 147129"/>
              <a:gd name="connsiteX10" fmla="*/ 454002 w 457200"/>
              <a:gd name="connsiteY10" fmla="*/ 9593 h 147129"/>
              <a:gd name="connsiteX11" fmla="*/ 457200 w 457200"/>
              <a:gd name="connsiteY11" fmla="*/ 0 h 147129"/>
              <a:gd name="connsiteX12" fmla="*/ 457200 w 457200"/>
              <a:gd name="connsiteY12" fmla="*/ 0 h 147129"/>
              <a:gd name="connsiteX0" fmla="*/ 0 w 459289"/>
              <a:gd name="connsiteY0" fmla="*/ 47958 h 147129"/>
              <a:gd name="connsiteX1" fmla="*/ 43439 w 459289"/>
              <a:gd name="connsiteY1" fmla="*/ 96802 h 147129"/>
              <a:gd name="connsiteX2" fmla="*/ 73535 w 459289"/>
              <a:gd name="connsiteY2" fmla="*/ 121495 h 147129"/>
              <a:gd name="connsiteX3" fmla="*/ 115099 w 459289"/>
              <a:gd name="connsiteY3" fmla="*/ 137480 h 147129"/>
              <a:gd name="connsiteX4" fmla="*/ 172648 w 459289"/>
              <a:gd name="connsiteY4" fmla="*/ 147071 h 147129"/>
              <a:gd name="connsiteX5" fmla="*/ 230198 w 459289"/>
              <a:gd name="connsiteY5" fmla="*/ 140677 h 147129"/>
              <a:gd name="connsiteX6" fmla="*/ 290945 w 459289"/>
              <a:gd name="connsiteY6" fmla="*/ 124691 h 147129"/>
              <a:gd name="connsiteX7" fmla="*/ 318398 w 459289"/>
              <a:gd name="connsiteY7" fmla="*/ 112789 h 147129"/>
              <a:gd name="connsiteX8" fmla="*/ 351692 w 459289"/>
              <a:gd name="connsiteY8" fmla="*/ 95917 h 147129"/>
              <a:gd name="connsiteX9" fmla="*/ 395131 w 459289"/>
              <a:gd name="connsiteY9" fmla="*/ 64830 h 147129"/>
              <a:gd name="connsiteX10" fmla="*/ 454002 w 459289"/>
              <a:gd name="connsiteY10" fmla="*/ 9593 h 147129"/>
              <a:gd name="connsiteX11" fmla="*/ 457200 w 459289"/>
              <a:gd name="connsiteY11" fmla="*/ 0 h 147129"/>
              <a:gd name="connsiteX12" fmla="*/ 457200 w 459289"/>
              <a:gd name="connsiteY12" fmla="*/ 0 h 14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289" h="147129">
                <a:moveTo>
                  <a:pt x="0" y="47958"/>
                </a:moveTo>
                <a:cubicBezTo>
                  <a:pt x="8306" y="55033"/>
                  <a:pt x="31183" y="85612"/>
                  <a:pt x="43439" y="96802"/>
                </a:cubicBezTo>
                <a:cubicBezTo>
                  <a:pt x="55695" y="107992"/>
                  <a:pt x="61592" y="114715"/>
                  <a:pt x="73535" y="121495"/>
                </a:cubicBezTo>
                <a:cubicBezTo>
                  <a:pt x="85478" y="128275"/>
                  <a:pt x="98580" y="133217"/>
                  <a:pt x="115099" y="137480"/>
                </a:cubicBezTo>
                <a:cubicBezTo>
                  <a:pt x="131618" y="141743"/>
                  <a:pt x="153465" y="146538"/>
                  <a:pt x="172648" y="147071"/>
                </a:cubicBezTo>
                <a:cubicBezTo>
                  <a:pt x="191831" y="147604"/>
                  <a:pt x="210482" y="144407"/>
                  <a:pt x="230198" y="140677"/>
                </a:cubicBezTo>
                <a:cubicBezTo>
                  <a:pt x="249914" y="136947"/>
                  <a:pt x="276245" y="129339"/>
                  <a:pt x="290945" y="124691"/>
                </a:cubicBezTo>
                <a:cubicBezTo>
                  <a:pt x="305645" y="120043"/>
                  <a:pt x="308806" y="117585"/>
                  <a:pt x="318398" y="112789"/>
                </a:cubicBezTo>
                <a:cubicBezTo>
                  <a:pt x="327990" y="107993"/>
                  <a:pt x="338903" y="103910"/>
                  <a:pt x="351692" y="95917"/>
                </a:cubicBezTo>
                <a:cubicBezTo>
                  <a:pt x="364481" y="87924"/>
                  <a:pt x="380744" y="76020"/>
                  <a:pt x="395131" y="64830"/>
                </a:cubicBezTo>
                <a:cubicBezTo>
                  <a:pt x="409518" y="53640"/>
                  <a:pt x="443657" y="20398"/>
                  <a:pt x="454002" y="9593"/>
                </a:cubicBezTo>
                <a:cubicBezTo>
                  <a:pt x="464347" y="-1212"/>
                  <a:pt x="456134" y="3198"/>
                  <a:pt x="457200" y="0"/>
                </a:cubicBezTo>
                <a:lnTo>
                  <a:pt x="457200"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0" name="Freeform 59"/>
          <p:cNvSpPr/>
          <p:nvPr/>
        </p:nvSpPr>
        <p:spPr>
          <a:xfrm>
            <a:off x="7896275" y="3151345"/>
            <a:ext cx="326115" cy="593821"/>
          </a:xfrm>
          <a:custGeom>
            <a:avLst/>
            <a:gdLst>
              <a:gd name="connsiteX0" fmla="*/ 0 w 326115"/>
              <a:gd name="connsiteY0" fmla="*/ 601074 h 601074"/>
              <a:gd name="connsiteX1" fmla="*/ 105508 w 326115"/>
              <a:gd name="connsiteY1" fmla="*/ 479580 h 601074"/>
              <a:gd name="connsiteX2" fmla="*/ 163057 w 326115"/>
              <a:gd name="connsiteY2" fmla="*/ 367678 h 601074"/>
              <a:gd name="connsiteX3" fmla="*/ 214213 w 326115"/>
              <a:gd name="connsiteY3" fmla="*/ 281354 h 601074"/>
              <a:gd name="connsiteX4" fmla="*/ 278157 w 326115"/>
              <a:gd name="connsiteY4" fmla="*/ 143874 h 601074"/>
              <a:gd name="connsiteX5" fmla="*/ 326115 w 326115"/>
              <a:gd name="connsiteY5" fmla="*/ 0 h 601074"/>
              <a:gd name="connsiteX6" fmla="*/ 326115 w 326115"/>
              <a:gd name="connsiteY6" fmla="*/ 0 h 601074"/>
              <a:gd name="connsiteX0" fmla="*/ 0 w 326115"/>
              <a:gd name="connsiteY0" fmla="*/ 601074 h 601074"/>
              <a:gd name="connsiteX1" fmla="*/ 105508 w 326115"/>
              <a:gd name="connsiteY1" fmla="*/ 479580 h 601074"/>
              <a:gd name="connsiteX2" fmla="*/ 172648 w 326115"/>
              <a:gd name="connsiteY2" fmla="*/ 370875 h 601074"/>
              <a:gd name="connsiteX3" fmla="*/ 214213 w 326115"/>
              <a:gd name="connsiteY3" fmla="*/ 281354 h 601074"/>
              <a:gd name="connsiteX4" fmla="*/ 278157 w 326115"/>
              <a:gd name="connsiteY4" fmla="*/ 143874 h 601074"/>
              <a:gd name="connsiteX5" fmla="*/ 326115 w 326115"/>
              <a:gd name="connsiteY5" fmla="*/ 0 h 601074"/>
              <a:gd name="connsiteX6" fmla="*/ 326115 w 326115"/>
              <a:gd name="connsiteY6" fmla="*/ 0 h 601074"/>
              <a:gd name="connsiteX0" fmla="*/ 0 w 326115"/>
              <a:gd name="connsiteY0" fmla="*/ 601074 h 601074"/>
              <a:gd name="connsiteX1" fmla="*/ 105508 w 326115"/>
              <a:gd name="connsiteY1" fmla="*/ 479580 h 601074"/>
              <a:gd name="connsiteX2" fmla="*/ 172648 w 326115"/>
              <a:gd name="connsiteY2" fmla="*/ 370875 h 601074"/>
              <a:gd name="connsiteX3" fmla="*/ 220608 w 326115"/>
              <a:gd name="connsiteY3" fmla="*/ 281354 h 601074"/>
              <a:gd name="connsiteX4" fmla="*/ 278157 w 326115"/>
              <a:gd name="connsiteY4" fmla="*/ 143874 h 601074"/>
              <a:gd name="connsiteX5" fmla="*/ 326115 w 326115"/>
              <a:gd name="connsiteY5" fmla="*/ 0 h 601074"/>
              <a:gd name="connsiteX6" fmla="*/ 326115 w 326115"/>
              <a:gd name="connsiteY6" fmla="*/ 0 h 601074"/>
              <a:gd name="connsiteX0" fmla="*/ 0 w 326115"/>
              <a:gd name="connsiteY0" fmla="*/ 601074 h 601074"/>
              <a:gd name="connsiteX1" fmla="*/ 105508 w 326115"/>
              <a:gd name="connsiteY1" fmla="*/ 479580 h 601074"/>
              <a:gd name="connsiteX2" fmla="*/ 172648 w 326115"/>
              <a:gd name="connsiteY2" fmla="*/ 370875 h 601074"/>
              <a:gd name="connsiteX3" fmla="*/ 220608 w 326115"/>
              <a:gd name="connsiteY3" fmla="*/ 281354 h 601074"/>
              <a:gd name="connsiteX4" fmla="*/ 278157 w 326115"/>
              <a:gd name="connsiteY4" fmla="*/ 143874 h 601074"/>
              <a:gd name="connsiteX5" fmla="*/ 297340 w 326115"/>
              <a:gd name="connsiteY5" fmla="*/ 105508 h 601074"/>
              <a:gd name="connsiteX6" fmla="*/ 326115 w 326115"/>
              <a:gd name="connsiteY6" fmla="*/ 0 h 601074"/>
              <a:gd name="connsiteX7" fmla="*/ 326115 w 326115"/>
              <a:gd name="connsiteY7" fmla="*/ 0 h 601074"/>
              <a:gd name="connsiteX0" fmla="*/ 0 w 326115"/>
              <a:gd name="connsiteY0" fmla="*/ 601074 h 601074"/>
              <a:gd name="connsiteX1" fmla="*/ 105508 w 326115"/>
              <a:gd name="connsiteY1" fmla="*/ 479580 h 601074"/>
              <a:gd name="connsiteX2" fmla="*/ 172648 w 326115"/>
              <a:gd name="connsiteY2" fmla="*/ 370875 h 601074"/>
              <a:gd name="connsiteX3" fmla="*/ 220608 w 326115"/>
              <a:gd name="connsiteY3" fmla="*/ 281354 h 601074"/>
              <a:gd name="connsiteX4" fmla="*/ 278157 w 326115"/>
              <a:gd name="connsiteY4" fmla="*/ 143874 h 601074"/>
              <a:gd name="connsiteX5" fmla="*/ 297340 w 326115"/>
              <a:gd name="connsiteY5" fmla="*/ 105508 h 601074"/>
              <a:gd name="connsiteX6" fmla="*/ 326115 w 326115"/>
              <a:gd name="connsiteY6" fmla="*/ 0 h 601074"/>
              <a:gd name="connsiteX7" fmla="*/ 326115 w 326115"/>
              <a:gd name="connsiteY7" fmla="*/ 0 h 601074"/>
              <a:gd name="connsiteX0" fmla="*/ 0 w 326115"/>
              <a:gd name="connsiteY0" fmla="*/ 601074 h 601074"/>
              <a:gd name="connsiteX1" fmla="*/ 105508 w 326115"/>
              <a:gd name="connsiteY1" fmla="*/ 479580 h 601074"/>
              <a:gd name="connsiteX2" fmla="*/ 172648 w 326115"/>
              <a:gd name="connsiteY2" fmla="*/ 370875 h 601074"/>
              <a:gd name="connsiteX3" fmla="*/ 220608 w 326115"/>
              <a:gd name="connsiteY3" fmla="*/ 281354 h 601074"/>
              <a:gd name="connsiteX4" fmla="*/ 278157 w 326115"/>
              <a:gd name="connsiteY4" fmla="*/ 143874 h 601074"/>
              <a:gd name="connsiteX5" fmla="*/ 294143 w 326115"/>
              <a:gd name="connsiteY5" fmla="*/ 99113 h 601074"/>
              <a:gd name="connsiteX6" fmla="*/ 326115 w 326115"/>
              <a:gd name="connsiteY6" fmla="*/ 0 h 601074"/>
              <a:gd name="connsiteX7" fmla="*/ 326115 w 326115"/>
              <a:gd name="connsiteY7" fmla="*/ 0 h 60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115" h="601074">
                <a:moveTo>
                  <a:pt x="0" y="601074"/>
                </a:moveTo>
                <a:cubicBezTo>
                  <a:pt x="39166" y="559776"/>
                  <a:pt x="76733" y="517946"/>
                  <a:pt x="105508" y="479580"/>
                </a:cubicBezTo>
                <a:cubicBezTo>
                  <a:pt x="134283" y="441214"/>
                  <a:pt x="153465" y="403913"/>
                  <a:pt x="172648" y="370875"/>
                </a:cubicBezTo>
                <a:cubicBezTo>
                  <a:pt x="191831" y="337837"/>
                  <a:pt x="203023" y="319187"/>
                  <a:pt x="220608" y="281354"/>
                </a:cubicBezTo>
                <a:cubicBezTo>
                  <a:pt x="238193" y="243521"/>
                  <a:pt x="265901" y="174248"/>
                  <a:pt x="278157" y="143874"/>
                </a:cubicBezTo>
                <a:cubicBezTo>
                  <a:pt x="290413" y="113501"/>
                  <a:pt x="286150" y="123092"/>
                  <a:pt x="294143" y="99113"/>
                </a:cubicBezTo>
                <a:cubicBezTo>
                  <a:pt x="302136" y="75134"/>
                  <a:pt x="320786" y="16519"/>
                  <a:pt x="326115" y="0"/>
                </a:cubicBezTo>
                <a:lnTo>
                  <a:pt x="326115"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1" name="Freeform 60"/>
          <p:cNvSpPr/>
          <p:nvPr/>
        </p:nvSpPr>
        <p:spPr>
          <a:xfrm>
            <a:off x="5672701" y="2462801"/>
            <a:ext cx="409447" cy="708989"/>
          </a:xfrm>
          <a:custGeom>
            <a:avLst/>
            <a:gdLst>
              <a:gd name="connsiteX0" fmla="*/ 0 w 907284"/>
              <a:gd name="connsiteY0" fmla="*/ 1376937 h 1376937"/>
              <a:gd name="connsiteX1" fmla="*/ 88950 w 907284"/>
              <a:gd name="connsiteY1" fmla="*/ 1355589 h 1376937"/>
              <a:gd name="connsiteX2" fmla="*/ 163667 w 907284"/>
              <a:gd name="connsiteY2" fmla="*/ 1312893 h 1376937"/>
              <a:gd name="connsiteX3" fmla="*/ 252617 w 907284"/>
              <a:gd name="connsiteY3" fmla="*/ 1241734 h 1376937"/>
              <a:gd name="connsiteX4" fmla="*/ 348682 w 907284"/>
              <a:gd name="connsiteY4" fmla="*/ 1110089 h 1376937"/>
              <a:gd name="connsiteX5" fmla="*/ 441190 w 907284"/>
              <a:gd name="connsiteY5" fmla="*/ 935748 h 1376937"/>
              <a:gd name="connsiteX6" fmla="*/ 537255 w 907284"/>
              <a:gd name="connsiteY6" fmla="*/ 718711 h 1376937"/>
              <a:gd name="connsiteX7" fmla="*/ 622646 w 907284"/>
              <a:gd name="connsiteY7" fmla="*/ 469653 h 1376937"/>
              <a:gd name="connsiteX8" fmla="*/ 704480 w 907284"/>
              <a:gd name="connsiteY8" fmla="*/ 281080 h 1376937"/>
              <a:gd name="connsiteX9" fmla="*/ 761407 w 907284"/>
              <a:gd name="connsiteY9" fmla="*/ 160109 h 1376937"/>
              <a:gd name="connsiteX10" fmla="*/ 821893 w 907284"/>
              <a:gd name="connsiteY10" fmla="*/ 71159 h 1376937"/>
              <a:gd name="connsiteX11" fmla="*/ 907284 w 907284"/>
              <a:gd name="connsiteY11" fmla="*/ 0 h 1376937"/>
              <a:gd name="connsiteX12" fmla="*/ 907284 w 907284"/>
              <a:gd name="connsiteY12" fmla="*/ 0 h 1376937"/>
              <a:gd name="connsiteX0" fmla="*/ 0 w 914399"/>
              <a:gd name="connsiteY0" fmla="*/ 1373379 h 1373379"/>
              <a:gd name="connsiteX1" fmla="*/ 96065 w 914399"/>
              <a:gd name="connsiteY1" fmla="*/ 1355589 h 1373379"/>
              <a:gd name="connsiteX2" fmla="*/ 170782 w 914399"/>
              <a:gd name="connsiteY2" fmla="*/ 1312893 h 1373379"/>
              <a:gd name="connsiteX3" fmla="*/ 259732 w 914399"/>
              <a:gd name="connsiteY3" fmla="*/ 1241734 h 1373379"/>
              <a:gd name="connsiteX4" fmla="*/ 355797 w 914399"/>
              <a:gd name="connsiteY4" fmla="*/ 1110089 h 1373379"/>
              <a:gd name="connsiteX5" fmla="*/ 448305 w 914399"/>
              <a:gd name="connsiteY5" fmla="*/ 935748 h 1373379"/>
              <a:gd name="connsiteX6" fmla="*/ 544370 w 914399"/>
              <a:gd name="connsiteY6" fmla="*/ 718711 h 1373379"/>
              <a:gd name="connsiteX7" fmla="*/ 629761 w 914399"/>
              <a:gd name="connsiteY7" fmla="*/ 469653 h 1373379"/>
              <a:gd name="connsiteX8" fmla="*/ 711595 w 914399"/>
              <a:gd name="connsiteY8" fmla="*/ 281080 h 1373379"/>
              <a:gd name="connsiteX9" fmla="*/ 768522 w 914399"/>
              <a:gd name="connsiteY9" fmla="*/ 160109 h 1373379"/>
              <a:gd name="connsiteX10" fmla="*/ 829008 w 914399"/>
              <a:gd name="connsiteY10" fmla="*/ 71159 h 1373379"/>
              <a:gd name="connsiteX11" fmla="*/ 914399 w 914399"/>
              <a:gd name="connsiteY11" fmla="*/ 0 h 1373379"/>
              <a:gd name="connsiteX12" fmla="*/ 914399 w 914399"/>
              <a:gd name="connsiteY12" fmla="*/ 0 h 1373379"/>
              <a:gd name="connsiteX0" fmla="*/ 0 w 914399"/>
              <a:gd name="connsiteY0" fmla="*/ 1380495 h 1380495"/>
              <a:gd name="connsiteX1" fmla="*/ 96065 w 914399"/>
              <a:gd name="connsiteY1" fmla="*/ 1355589 h 1380495"/>
              <a:gd name="connsiteX2" fmla="*/ 170782 w 914399"/>
              <a:gd name="connsiteY2" fmla="*/ 1312893 h 1380495"/>
              <a:gd name="connsiteX3" fmla="*/ 259732 w 914399"/>
              <a:gd name="connsiteY3" fmla="*/ 1241734 h 1380495"/>
              <a:gd name="connsiteX4" fmla="*/ 355797 w 914399"/>
              <a:gd name="connsiteY4" fmla="*/ 1110089 h 1380495"/>
              <a:gd name="connsiteX5" fmla="*/ 448305 w 914399"/>
              <a:gd name="connsiteY5" fmla="*/ 935748 h 1380495"/>
              <a:gd name="connsiteX6" fmla="*/ 544370 w 914399"/>
              <a:gd name="connsiteY6" fmla="*/ 718711 h 1380495"/>
              <a:gd name="connsiteX7" fmla="*/ 629761 w 914399"/>
              <a:gd name="connsiteY7" fmla="*/ 469653 h 1380495"/>
              <a:gd name="connsiteX8" fmla="*/ 711595 w 914399"/>
              <a:gd name="connsiteY8" fmla="*/ 281080 h 1380495"/>
              <a:gd name="connsiteX9" fmla="*/ 768522 w 914399"/>
              <a:gd name="connsiteY9" fmla="*/ 160109 h 1380495"/>
              <a:gd name="connsiteX10" fmla="*/ 829008 w 914399"/>
              <a:gd name="connsiteY10" fmla="*/ 71159 h 1380495"/>
              <a:gd name="connsiteX11" fmla="*/ 914399 w 914399"/>
              <a:gd name="connsiteY11" fmla="*/ 0 h 1380495"/>
              <a:gd name="connsiteX12" fmla="*/ 914399 w 914399"/>
              <a:gd name="connsiteY12" fmla="*/ 0 h 1380495"/>
              <a:gd name="connsiteX0" fmla="*/ 0 w 925073"/>
              <a:gd name="connsiteY0" fmla="*/ 1380495 h 1380495"/>
              <a:gd name="connsiteX1" fmla="*/ 106739 w 925073"/>
              <a:gd name="connsiteY1" fmla="*/ 1355589 h 1380495"/>
              <a:gd name="connsiteX2" fmla="*/ 181456 w 925073"/>
              <a:gd name="connsiteY2" fmla="*/ 1312893 h 1380495"/>
              <a:gd name="connsiteX3" fmla="*/ 270406 w 925073"/>
              <a:gd name="connsiteY3" fmla="*/ 1241734 h 1380495"/>
              <a:gd name="connsiteX4" fmla="*/ 366471 w 925073"/>
              <a:gd name="connsiteY4" fmla="*/ 1110089 h 1380495"/>
              <a:gd name="connsiteX5" fmla="*/ 458979 w 925073"/>
              <a:gd name="connsiteY5" fmla="*/ 935748 h 1380495"/>
              <a:gd name="connsiteX6" fmla="*/ 555044 w 925073"/>
              <a:gd name="connsiteY6" fmla="*/ 718711 h 1380495"/>
              <a:gd name="connsiteX7" fmla="*/ 640435 w 925073"/>
              <a:gd name="connsiteY7" fmla="*/ 469653 h 1380495"/>
              <a:gd name="connsiteX8" fmla="*/ 722269 w 925073"/>
              <a:gd name="connsiteY8" fmla="*/ 281080 h 1380495"/>
              <a:gd name="connsiteX9" fmla="*/ 779196 w 925073"/>
              <a:gd name="connsiteY9" fmla="*/ 160109 h 1380495"/>
              <a:gd name="connsiteX10" fmla="*/ 839682 w 925073"/>
              <a:gd name="connsiteY10" fmla="*/ 71159 h 1380495"/>
              <a:gd name="connsiteX11" fmla="*/ 925073 w 925073"/>
              <a:gd name="connsiteY11" fmla="*/ 0 h 1380495"/>
              <a:gd name="connsiteX12" fmla="*/ 925073 w 925073"/>
              <a:gd name="connsiteY12" fmla="*/ 0 h 1380495"/>
              <a:gd name="connsiteX0" fmla="*/ 0 w 928631"/>
              <a:gd name="connsiteY0" fmla="*/ 1376937 h 1376937"/>
              <a:gd name="connsiteX1" fmla="*/ 110297 w 928631"/>
              <a:gd name="connsiteY1" fmla="*/ 1355589 h 1376937"/>
              <a:gd name="connsiteX2" fmla="*/ 185014 w 928631"/>
              <a:gd name="connsiteY2" fmla="*/ 1312893 h 1376937"/>
              <a:gd name="connsiteX3" fmla="*/ 273964 w 928631"/>
              <a:gd name="connsiteY3" fmla="*/ 1241734 h 1376937"/>
              <a:gd name="connsiteX4" fmla="*/ 370029 w 928631"/>
              <a:gd name="connsiteY4" fmla="*/ 1110089 h 1376937"/>
              <a:gd name="connsiteX5" fmla="*/ 462537 w 928631"/>
              <a:gd name="connsiteY5" fmla="*/ 935748 h 1376937"/>
              <a:gd name="connsiteX6" fmla="*/ 558602 w 928631"/>
              <a:gd name="connsiteY6" fmla="*/ 718711 h 1376937"/>
              <a:gd name="connsiteX7" fmla="*/ 643993 w 928631"/>
              <a:gd name="connsiteY7" fmla="*/ 469653 h 1376937"/>
              <a:gd name="connsiteX8" fmla="*/ 725827 w 928631"/>
              <a:gd name="connsiteY8" fmla="*/ 281080 h 1376937"/>
              <a:gd name="connsiteX9" fmla="*/ 782754 w 928631"/>
              <a:gd name="connsiteY9" fmla="*/ 160109 h 1376937"/>
              <a:gd name="connsiteX10" fmla="*/ 843240 w 928631"/>
              <a:gd name="connsiteY10" fmla="*/ 71159 h 1376937"/>
              <a:gd name="connsiteX11" fmla="*/ 928631 w 928631"/>
              <a:gd name="connsiteY11" fmla="*/ 0 h 1376937"/>
              <a:gd name="connsiteX12" fmla="*/ 928631 w 928631"/>
              <a:gd name="connsiteY12" fmla="*/ 0 h 1376937"/>
              <a:gd name="connsiteX0" fmla="*/ 0 w 928631"/>
              <a:gd name="connsiteY0" fmla="*/ 1376937 h 1376937"/>
              <a:gd name="connsiteX1" fmla="*/ 110297 w 928631"/>
              <a:gd name="connsiteY1" fmla="*/ 1355589 h 1376937"/>
              <a:gd name="connsiteX2" fmla="*/ 185014 w 928631"/>
              <a:gd name="connsiteY2" fmla="*/ 1312893 h 1376937"/>
              <a:gd name="connsiteX3" fmla="*/ 273964 w 928631"/>
              <a:gd name="connsiteY3" fmla="*/ 1241734 h 1376937"/>
              <a:gd name="connsiteX4" fmla="*/ 370029 w 928631"/>
              <a:gd name="connsiteY4" fmla="*/ 1110089 h 1376937"/>
              <a:gd name="connsiteX5" fmla="*/ 462537 w 928631"/>
              <a:gd name="connsiteY5" fmla="*/ 935748 h 1376937"/>
              <a:gd name="connsiteX6" fmla="*/ 558602 w 928631"/>
              <a:gd name="connsiteY6" fmla="*/ 718711 h 1376937"/>
              <a:gd name="connsiteX7" fmla="*/ 643993 w 928631"/>
              <a:gd name="connsiteY7" fmla="*/ 469653 h 1376937"/>
              <a:gd name="connsiteX8" fmla="*/ 725827 w 928631"/>
              <a:gd name="connsiteY8" fmla="*/ 281080 h 1376937"/>
              <a:gd name="connsiteX9" fmla="*/ 782754 w 928631"/>
              <a:gd name="connsiteY9" fmla="*/ 160109 h 1376937"/>
              <a:gd name="connsiteX10" fmla="*/ 843240 w 928631"/>
              <a:gd name="connsiteY10" fmla="*/ 71159 h 1376937"/>
              <a:gd name="connsiteX11" fmla="*/ 928631 w 928631"/>
              <a:gd name="connsiteY11" fmla="*/ 0 h 1376937"/>
              <a:gd name="connsiteX12" fmla="*/ 928631 w 928631"/>
              <a:gd name="connsiteY12" fmla="*/ 0 h 1376937"/>
              <a:gd name="connsiteX0" fmla="*/ 0 w 928631"/>
              <a:gd name="connsiteY0" fmla="*/ 1376937 h 1376937"/>
              <a:gd name="connsiteX1" fmla="*/ 110297 w 928631"/>
              <a:gd name="connsiteY1" fmla="*/ 1355589 h 1376937"/>
              <a:gd name="connsiteX2" fmla="*/ 185014 w 928631"/>
              <a:gd name="connsiteY2" fmla="*/ 1312893 h 1376937"/>
              <a:gd name="connsiteX3" fmla="*/ 273964 w 928631"/>
              <a:gd name="connsiteY3" fmla="*/ 1241734 h 1376937"/>
              <a:gd name="connsiteX4" fmla="*/ 370029 w 928631"/>
              <a:gd name="connsiteY4" fmla="*/ 1110089 h 1376937"/>
              <a:gd name="connsiteX5" fmla="*/ 462537 w 928631"/>
              <a:gd name="connsiteY5" fmla="*/ 935748 h 1376937"/>
              <a:gd name="connsiteX6" fmla="*/ 558602 w 928631"/>
              <a:gd name="connsiteY6" fmla="*/ 718711 h 1376937"/>
              <a:gd name="connsiteX7" fmla="*/ 643993 w 928631"/>
              <a:gd name="connsiteY7" fmla="*/ 469653 h 1376937"/>
              <a:gd name="connsiteX8" fmla="*/ 725827 w 928631"/>
              <a:gd name="connsiteY8" fmla="*/ 281080 h 1376937"/>
              <a:gd name="connsiteX9" fmla="*/ 782754 w 928631"/>
              <a:gd name="connsiteY9" fmla="*/ 160109 h 1376937"/>
              <a:gd name="connsiteX10" fmla="*/ 843240 w 928631"/>
              <a:gd name="connsiteY10" fmla="*/ 71159 h 1376937"/>
              <a:gd name="connsiteX11" fmla="*/ 928631 w 928631"/>
              <a:gd name="connsiteY11" fmla="*/ 0 h 1376937"/>
              <a:gd name="connsiteX12" fmla="*/ 928631 w 928631"/>
              <a:gd name="connsiteY12" fmla="*/ 0 h 1376937"/>
              <a:gd name="connsiteX0" fmla="*/ 0 w 928631"/>
              <a:gd name="connsiteY0" fmla="*/ 1376937 h 1376937"/>
              <a:gd name="connsiteX1" fmla="*/ 110297 w 928631"/>
              <a:gd name="connsiteY1" fmla="*/ 1355589 h 1376937"/>
              <a:gd name="connsiteX2" fmla="*/ 185014 w 928631"/>
              <a:gd name="connsiteY2" fmla="*/ 1316451 h 1376937"/>
              <a:gd name="connsiteX3" fmla="*/ 273964 w 928631"/>
              <a:gd name="connsiteY3" fmla="*/ 1241734 h 1376937"/>
              <a:gd name="connsiteX4" fmla="*/ 370029 w 928631"/>
              <a:gd name="connsiteY4" fmla="*/ 1110089 h 1376937"/>
              <a:gd name="connsiteX5" fmla="*/ 462537 w 928631"/>
              <a:gd name="connsiteY5" fmla="*/ 935748 h 1376937"/>
              <a:gd name="connsiteX6" fmla="*/ 558602 w 928631"/>
              <a:gd name="connsiteY6" fmla="*/ 718711 h 1376937"/>
              <a:gd name="connsiteX7" fmla="*/ 643993 w 928631"/>
              <a:gd name="connsiteY7" fmla="*/ 469653 h 1376937"/>
              <a:gd name="connsiteX8" fmla="*/ 725827 w 928631"/>
              <a:gd name="connsiteY8" fmla="*/ 281080 h 1376937"/>
              <a:gd name="connsiteX9" fmla="*/ 782754 w 928631"/>
              <a:gd name="connsiteY9" fmla="*/ 160109 h 1376937"/>
              <a:gd name="connsiteX10" fmla="*/ 843240 w 928631"/>
              <a:gd name="connsiteY10" fmla="*/ 71159 h 1376937"/>
              <a:gd name="connsiteX11" fmla="*/ 928631 w 928631"/>
              <a:gd name="connsiteY11" fmla="*/ 0 h 1376937"/>
              <a:gd name="connsiteX12" fmla="*/ 928631 w 928631"/>
              <a:gd name="connsiteY12" fmla="*/ 0 h 1376937"/>
              <a:gd name="connsiteX0" fmla="*/ 0 w 937162"/>
              <a:gd name="connsiteY0" fmla="*/ 1384509 h 1384509"/>
              <a:gd name="connsiteX1" fmla="*/ 110297 w 937162"/>
              <a:gd name="connsiteY1" fmla="*/ 1363161 h 1384509"/>
              <a:gd name="connsiteX2" fmla="*/ 185014 w 937162"/>
              <a:gd name="connsiteY2" fmla="*/ 1324023 h 1384509"/>
              <a:gd name="connsiteX3" fmla="*/ 273964 w 937162"/>
              <a:gd name="connsiteY3" fmla="*/ 1249306 h 1384509"/>
              <a:gd name="connsiteX4" fmla="*/ 370029 w 937162"/>
              <a:gd name="connsiteY4" fmla="*/ 1117661 h 1384509"/>
              <a:gd name="connsiteX5" fmla="*/ 462537 w 937162"/>
              <a:gd name="connsiteY5" fmla="*/ 943320 h 1384509"/>
              <a:gd name="connsiteX6" fmla="*/ 558602 w 937162"/>
              <a:gd name="connsiteY6" fmla="*/ 726283 h 1384509"/>
              <a:gd name="connsiteX7" fmla="*/ 643993 w 937162"/>
              <a:gd name="connsiteY7" fmla="*/ 477225 h 1384509"/>
              <a:gd name="connsiteX8" fmla="*/ 725827 w 937162"/>
              <a:gd name="connsiteY8" fmla="*/ 288652 h 1384509"/>
              <a:gd name="connsiteX9" fmla="*/ 782754 w 937162"/>
              <a:gd name="connsiteY9" fmla="*/ 167681 h 1384509"/>
              <a:gd name="connsiteX10" fmla="*/ 843240 w 937162"/>
              <a:gd name="connsiteY10" fmla="*/ 78731 h 1384509"/>
              <a:gd name="connsiteX11" fmla="*/ 928631 w 937162"/>
              <a:gd name="connsiteY11" fmla="*/ 7572 h 1384509"/>
              <a:gd name="connsiteX12" fmla="*/ 935746 w 937162"/>
              <a:gd name="connsiteY12" fmla="*/ 456 h 1384509"/>
              <a:gd name="connsiteX0" fmla="*/ 0 w 939304"/>
              <a:gd name="connsiteY0" fmla="*/ 1387611 h 1387611"/>
              <a:gd name="connsiteX1" fmla="*/ 110297 w 939304"/>
              <a:gd name="connsiteY1" fmla="*/ 1366263 h 1387611"/>
              <a:gd name="connsiteX2" fmla="*/ 185014 w 939304"/>
              <a:gd name="connsiteY2" fmla="*/ 1327125 h 1387611"/>
              <a:gd name="connsiteX3" fmla="*/ 273964 w 939304"/>
              <a:gd name="connsiteY3" fmla="*/ 1252408 h 1387611"/>
              <a:gd name="connsiteX4" fmla="*/ 370029 w 939304"/>
              <a:gd name="connsiteY4" fmla="*/ 1120763 h 1387611"/>
              <a:gd name="connsiteX5" fmla="*/ 462537 w 939304"/>
              <a:gd name="connsiteY5" fmla="*/ 946422 h 1387611"/>
              <a:gd name="connsiteX6" fmla="*/ 558602 w 939304"/>
              <a:gd name="connsiteY6" fmla="*/ 729385 h 1387611"/>
              <a:gd name="connsiteX7" fmla="*/ 643993 w 939304"/>
              <a:gd name="connsiteY7" fmla="*/ 480327 h 1387611"/>
              <a:gd name="connsiteX8" fmla="*/ 725827 w 939304"/>
              <a:gd name="connsiteY8" fmla="*/ 291754 h 1387611"/>
              <a:gd name="connsiteX9" fmla="*/ 782754 w 939304"/>
              <a:gd name="connsiteY9" fmla="*/ 170783 h 1387611"/>
              <a:gd name="connsiteX10" fmla="*/ 843240 w 939304"/>
              <a:gd name="connsiteY10" fmla="*/ 81833 h 1387611"/>
              <a:gd name="connsiteX11" fmla="*/ 928631 w 939304"/>
              <a:gd name="connsiteY11" fmla="*/ 10674 h 1387611"/>
              <a:gd name="connsiteX12" fmla="*/ 939304 w 939304"/>
              <a:gd name="connsiteY12" fmla="*/ 0 h 1387611"/>
              <a:gd name="connsiteX0" fmla="*/ 0 w 939304"/>
              <a:gd name="connsiteY0" fmla="*/ 1391169 h 1391169"/>
              <a:gd name="connsiteX1" fmla="*/ 110297 w 939304"/>
              <a:gd name="connsiteY1" fmla="*/ 1369821 h 1391169"/>
              <a:gd name="connsiteX2" fmla="*/ 185014 w 939304"/>
              <a:gd name="connsiteY2" fmla="*/ 1330683 h 1391169"/>
              <a:gd name="connsiteX3" fmla="*/ 273964 w 939304"/>
              <a:gd name="connsiteY3" fmla="*/ 1255966 h 1391169"/>
              <a:gd name="connsiteX4" fmla="*/ 370029 w 939304"/>
              <a:gd name="connsiteY4" fmla="*/ 1124321 h 1391169"/>
              <a:gd name="connsiteX5" fmla="*/ 462537 w 939304"/>
              <a:gd name="connsiteY5" fmla="*/ 949980 h 1391169"/>
              <a:gd name="connsiteX6" fmla="*/ 558602 w 939304"/>
              <a:gd name="connsiteY6" fmla="*/ 732943 h 1391169"/>
              <a:gd name="connsiteX7" fmla="*/ 643993 w 939304"/>
              <a:gd name="connsiteY7" fmla="*/ 483885 h 1391169"/>
              <a:gd name="connsiteX8" fmla="*/ 725827 w 939304"/>
              <a:gd name="connsiteY8" fmla="*/ 295312 h 1391169"/>
              <a:gd name="connsiteX9" fmla="*/ 782754 w 939304"/>
              <a:gd name="connsiteY9" fmla="*/ 174341 h 1391169"/>
              <a:gd name="connsiteX10" fmla="*/ 843240 w 939304"/>
              <a:gd name="connsiteY10" fmla="*/ 85391 h 1391169"/>
              <a:gd name="connsiteX11" fmla="*/ 928631 w 939304"/>
              <a:gd name="connsiteY11" fmla="*/ 14232 h 1391169"/>
              <a:gd name="connsiteX12" fmla="*/ 939304 w 939304"/>
              <a:gd name="connsiteY12" fmla="*/ 0 h 1391169"/>
              <a:gd name="connsiteX0" fmla="*/ 0 w 939304"/>
              <a:gd name="connsiteY0" fmla="*/ 1391169 h 1391169"/>
              <a:gd name="connsiteX1" fmla="*/ 110297 w 939304"/>
              <a:gd name="connsiteY1" fmla="*/ 1369821 h 1391169"/>
              <a:gd name="connsiteX2" fmla="*/ 185014 w 939304"/>
              <a:gd name="connsiteY2" fmla="*/ 1330683 h 1391169"/>
              <a:gd name="connsiteX3" fmla="*/ 273964 w 939304"/>
              <a:gd name="connsiteY3" fmla="*/ 1255966 h 1391169"/>
              <a:gd name="connsiteX4" fmla="*/ 370029 w 939304"/>
              <a:gd name="connsiteY4" fmla="*/ 1124321 h 1391169"/>
              <a:gd name="connsiteX5" fmla="*/ 462537 w 939304"/>
              <a:gd name="connsiteY5" fmla="*/ 949980 h 1391169"/>
              <a:gd name="connsiteX6" fmla="*/ 558602 w 939304"/>
              <a:gd name="connsiteY6" fmla="*/ 732943 h 1391169"/>
              <a:gd name="connsiteX7" fmla="*/ 643993 w 939304"/>
              <a:gd name="connsiteY7" fmla="*/ 483885 h 1391169"/>
              <a:gd name="connsiteX8" fmla="*/ 725827 w 939304"/>
              <a:gd name="connsiteY8" fmla="*/ 295312 h 1391169"/>
              <a:gd name="connsiteX9" fmla="*/ 782754 w 939304"/>
              <a:gd name="connsiteY9" fmla="*/ 174341 h 1391169"/>
              <a:gd name="connsiteX10" fmla="*/ 843240 w 939304"/>
              <a:gd name="connsiteY10" fmla="*/ 85391 h 1391169"/>
              <a:gd name="connsiteX11" fmla="*/ 928631 w 939304"/>
              <a:gd name="connsiteY11" fmla="*/ 14232 h 1391169"/>
              <a:gd name="connsiteX12" fmla="*/ 939304 w 939304"/>
              <a:gd name="connsiteY12" fmla="*/ 0 h 1391169"/>
              <a:gd name="connsiteX0" fmla="*/ 0 w 949978"/>
              <a:gd name="connsiteY0" fmla="*/ 1394727 h 1394727"/>
              <a:gd name="connsiteX1" fmla="*/ 110297 w 949978"/>
              <a:gd name="connsiteY1" fmla="*/ 1373379 h 1394727"/>
              <a:gd name="connsiteX2" fmla="*/ 185014 w 949978"/>
              <a:gd name="connsiteY2" fmla="*/ 1334241 h 1394727"/>
              <a:gd name="connsiteX3" fmla="*/ 273964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28631 w 949978"/>
              <a:gd name="connsiteY11" fmla="*/ 17790 h 1394727"/>
              <a:gd name="connsiteX12" fmla="*/ 949978 w 949978"/>
              <a:gd name="connsiteY12" fmla="*/ 0 h 1394727"/>
              <a:gd name="connsiteX0" fmla="*/ 0 w 949978"/>
              <a:gd name="connsiteY0" fmla="*/ 1394727 h 1394727"/>
              <a:gd name="connsiteX1" fmla="*/ 110297 w 949978"/>
              <a:gd name="connsiteY1" fmla="*/ 1373379 h 1394727"/>
              <a:gd name="connsiteX2" fmla="*/ 185014 w 949978"/>
              <a:gd name="connsiteY2" fmla="*/ 1334241 h 1394727"/>
              <a:gd name="connsiteX3" fmla="*/ 273964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00168 w 949978"/>
              <a:gd name="connsiteY11" fmla="*/ 28464 h 1394727"/>
              <a:gd name="connsiteX12" fmla="*/ 928631 w 949978"/>
              <a:gd name="connsiteY12" fmla="*/ 17790 h 1394727"/>
              <a:gd name="connsiteX13" fmla="*/ 949978 w 949978"/>
              <a:gd name="connsiteY13" fmla="*/ 0 h 1394727"/>
              <a:gd name="connsiteX0" fmla="*/ 0 w 949978"/>
              <a:gd name="connsiteY0" fmla="*/ 1394727 h 1394727"/>
              <a:gd name="connsiteX1" fmla="*/ 110297 w 949978"/>
              <a:gd name="connsiteY1" fmla="*/ 1373379 h 1394727"/>
              <a:gd name="connsiteX2" fmla="*/ 185014 w 949978"/>
              <a:gd name="connsiteY2" fmla="*/ 1334241 h 1394727"/>
              <a:gd name="connsiteX3" fmla="*/ 273964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00168 w 949978"/>
              <a:gd name="connsiteY11" fmla="*/ 28464 h 1394727"/>
              <a:gd name="connsiteX12" fmla="*/ 928631 w 949978"/>
              <a:gd name="connsiteY12" fmla="*/ 17790 h 1394727"/>
              <a:gd name="connsiteX13" fmla="*/ 949978 w 949978"/>
              <a:gd name="connsiteY13" fmla="*/ 0 h 1394727"/>
              <a:gd name="connsiteX0" fmla="*/ 0 w 949978"/>
              <a:gd name="connsiteY0" fmla="*/ 1394727 h 1394727"/>
              <a:gd name="connsiteX1" fmla="*/ 110297 w 949978"/>
              <a:gd name="connsiteY1" fmla="*/ 1373379 h 1394727"/>
              <a:gd name="connsiteX2" fmla="*/ 185014 w 949978"/>
              <a:gd name="connsiteY2" fmla="*/ 1334241 h 1394727"/>
              <a:gd name="connsiteX3" fmla="*/ 273964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00168 w 949978"/>
              <a:gd name="connsiteY11" fmla="*/ 32022 h 1394727"/>
              <a:gd name="connsiteX12" fmla="*/ 928631 w 949978"/>
              <a:gd name="connsiteY12" fmla="*/ 17790 h 1394727"/>
              <a:gd name="connsiteX13" fmla="*/ 949978 w 949978"/>
              <a:gd name="connsiteY13" fmla="*/ 0 h 1394727"/>
              <a:gd name="connsiteX0" fmla="*/ 0 w 949978"/>
              <a:gd name="connsiteY0" fmla="*/ 1394727 h 1394727"/>
              <a:gd name="connsiteX1" fmla="*/ 110297 w 949978"/>
              <a:gd name="connsiteY1" fmla="*/ 1373379 h 1394727"/>
              <a:gd name="connsiteX2" fmla="*/ 185014 w 949978"/>
              <a:gd name="connsiteY2" fmla="*/ 1334241 h 1394727"/>
              <a:gd name="connsiteX3" fmla="*/ 273964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00168 w 949978"/>
              <a:gd name="connsiteY11" fmla="*/ 32022 h 1394727"/>
              <a:gd name="connsiteX12" fmla="*/ 928631 w 949978"/>
              <a:gd name="connsiteY12" fmla="*/ 17790 h 1394727"/>
              <a:gd name="connsiteX13" fmla="*/ 949978 w 949978"/>
              <a:gd name="connsiteY13" fmla="*/ 0 h 1394727"/>
              <a:gd name="connsiteX0" fmla="*/ 0 w 949978"/>
              <a:gd name="connsiteY0" fmla="*/ 1394727 h 1394727"/>
              <a:gd name="connsiteX1" fmla="*/ 110297 w 949978"/>
              <a:gd name="connsiteY1" fmla="*/ 1373379 h 1394727"/>
              <a:gd name="connsiteX2" fmla="*/ 185014 w 949978"/>
              <a:gd name="connsiteY2" fmla="*/ 1334241 h 1394727"/>
              <a:gd name="connsiteX3" fmla="*/ 273964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00168 w 949978"/>
              <a:gd name="connsiteY11" fmla="*/ 32022 h 1394727"/>
              <a:gd name="connsiteX12" fmla="*/ 928631 w 949978"/>
              <a:gd name="connsiteY12" fmla="*/ 17790 h 1394727"/>
              <a:gd name="connsiteX13" fmla="*/ 949978 w 949978"/>
              <a:gd name="connsiteY13" fmla="*/ 0 h 1394727"/>
              <a:gd name="connsiteX0" fmla="*/ 0 w 839681"/>
              <a:gd name="connsiteY0" fmla="*/ 1373379 h 1373379"/>
              <a:gd name="connsiteX1" fmla="*/ 74717 w 839681"/>
              <a:gd name="connsiteY1" fmla="*/ 1334241 h 1373379"/>
              <a:gd name="connsiteX2" fmla="*/ 163667 w 839681"/>
              <a:gd name="connsiteY2" fmla="*/ 1259524 h 1373379"/>
              <a:gd name="connsiteX3" fmla="*/ 259732 w 839681"/>
              <a:gd name="connsiteY3" fmla="*/ 1127879 h 1373379"/>
              <a:gd name="connsiteX4" fmla="*/ 352240 w 839681"/>
              <a:gd name="connsiteY4" fmla="*/ 953538 h 1373379"/>
              <a:gd name="connsiteX5" fmla="*/ 448305 w 839681"/>
              <a:gd name="connsiteY5" fmla="*/ 736501 h 1373379"/>
              <a:gd name="connsiteX6" fmla="*/ 533696 w 839681"/>
              <a:gd name="connsiteY6" fmla="*/ 487443 h 1373379"/>
              <a:gd name="connsiteX7" fmla="*/ 615530 w 839681"/>
              <a:gd name="connsiteY7" fmla="*/ 298870 h 1373379"/>
              <a:gd name="connsiteX8" fmla="*/ 672457 w 839681"/>
              <a:gd name="connsiteY8" fmla="*/ 177899 h 1373379"/>
              <a:gd name="connsiteX9" fmla="*/ 732943 w 839681"/>
              <a:gd name="connsiteY9" fmla="*/ 88949 h 1373379"/>
              <a:gd name="connsiteX10" fmla="*/ 789871 w 839681"/>
              <a:gd name="connsiteY10" fmla="*/ 32022 h 1373379"/>
              <a:gd name="connsiteX11" fmla="*/ 818334 w 839681"/>
              <a:gd name="connsiteY11" fmla="*/ 17790 h 1373379"/>
              <a:gd name="connsiteX12" fmla="*/ 839681 w 839681"/>
              <a:gd name="connsiteY12" fmla="*/ 0 h 1373379"/>
              <a:gd name="connsiteX0" fmla="*/ 0 w 764964"/>
              <a:gd name="connsiteY0" fmla="*/ 1334241 h 1334241"/>
              <a:gd name="connsiteX1" fmla="*/ 88950 w 764964"/>
              <a:gd name="connsiteY1" fmla="*/ 1259524 h 1334241"/>
              <a:gd name="connsiteX2" fmla="*/ 185015 w 764964"/>
              <a:gd name="connsiteY2" fmla="*/ 1127879 h 1334241"/>
              <a:gd name="connsiteX3" fmla="*/ 277523 w 764964"/>
              <a:gd name="connsiteY3" fmla="*/ 953538 h 1334241"/>
              <a:gd name="connsiteX4" fmla="*/ 373588 w 764964"/>
              <a:gd name="connsiteY4" fmla="*/ 736501 h 1334241"/>
              <a:gd name="connsiteX5" fmla="*/ 458979 w 764964"/>
              <a:gd name="connsiteY5" fmla="*/ 487443 h 1334241"/>
              <a:gd name="connsiteX6" fmla="*/ 540813 w 764964"/>
              <a:gd name="connsiteY6" fmla="*/ 298870 h 1334241"/>
              <a:gd name="connsiteX7" fmla="*/ 597740 w 764964"/>
              <a:gd name="connsiteY7" fmla="*/ 177899 h 1334241"/>
              <a:gd name="connsiteX8" fmla="*/ 658226 w 764964"/>
              <a:gd name="connsiteY8" fmla="*/ 88949 h 1334241"/>
              <a:gd name="connsiteX9" fmla="*/ 715154 w 764964"/>
              <a:gd name="connsiteY9" fmla="*/ 32022 h 1334241"/>
              <a:gd name="connsiteX10" fmla="*/ 743617 w 764964"/>
              <a:gd name="connsiteY10" fmla="*/ 17790 h 1334241"/>
              <a:gd name="connsiteX11" fmla="*/ 764964 w 764964"/>
              <a:gd name="connsiteY11" fmla="*/ 0 h 1334241"/>
              <a:gd name="connsiteX0" fmla="*/ 0 w 676014"/>
              <a:gd name="connsiteY0" fmla="*/ 1259524 h 1259524"/>
              <a:gd name="connsiteX1" fmla="*/ 96065 w 676014"/>
              <a:gd name="connsiteY1" fmla="*/ 1127879 h 1259524"/>
              <a:gd name="connsiteX2" fmla="*/ 188573 w 676014"/>
              <a:gd name="connsiteY2" fmla="*/ 953538 h 1259524"/>
              <a:gd name="connsiteX3" fmla="*/ 284638 w 676014"/>
              <a:gd name="connsiteY3" fmla="*/ 736501 h 1259524"/>
              <a:gd name="connsiteX4" fmla="*/ 370029 w 676014"/>
              <a:gd name="connsiteY4" fmla="*/ 487443 h 1259524"/>
              <a:gd name="connsiteX5" fmla="*/ 451863 w 676014"/>
              <a:gd name="connsiteY5" fmla="*/ 298870 h 1259524"/>
              <a:gd name="connsiteX6" fmla="*/ 508790 w 676014"/>
              <a:gd name="connsiteY6" fmla="*/ 177899 h 1259524"/>
              <a:gd name="connsiteX7" fmla="*/ 569276 w 676014"/>
              <a:gd name="connsiteY7" fmla="*/ 88949 h 1259524"/>
              <a:gd name="connsiteX8" fmla="*/ 626204 w 676014"/>
              <a:gd name="connsiteY8" fmla="*/ 32022 h 1259524"/>
              <a:gd name="connsiteX9" fmla="*/ 654667 w 676014"/>
              <a:gd name="connsiteY9" fmla="*/ 17790 h 1259524"/>
              <a:gd name="connsiteX10" fmla="*/ 676014 w 676014"/>
              <a:gd name="connsiteY10" fmla="*/ 0 h 1259524"/>
              <a:gd name="connsiteX0" fmla="*/ 0 w 579949"/>
              <a:gd name="connsiteY0" fmla="*/ 1127879 h 1127879"/>
              <a:gd name="connsiteX1" fmla="*/ 92508 w 579949"/>
              <a:gd name="connsiteY1" fmla="*/ 953538 h 1127879"/>
              <a:gd name="connsiteX2" fmla="*/ 188573 w 579949"/>
              <a:gd name="connsiteY2" fmla="*/ 736501 h 1127879"/>
              <a:gd name="connsiteX3" fmla="*/ 273964 w 579949"/>
              <a:gd name="connsiteY3" fmla="*/ 487443 h 1127879"/>
              <a:gd name="connsiteX4" fmla="*/ 355798 w 579949"/>
              <a:gd name="connsiteY4" fmla="*/ 298870 h 1127879"/>
              <a:gd name="connsiteX5" fmla="*/ 412725 w 579949"/>
              <a:gd name="connsiteY5" fmla="*/ 177899 h 1127879"/>
              <a:gd name="connsiteX6" fmla="*/ 473211 w 579949"/>
              <a:gd name="connsiteY6" fmla="*/ 88949 h 1127879"/>
              <a:gd name="connsiteX7" fmla="*/ 530139 w 579949"/>
              <a:gd name="connsiteY7" fmla="*/ 32022 h 1127879"/>
              <a:gd name="connsiteX8" fmla="*/ 558602 w 579949"/>
              <a:gd name="connsiteY8" fmla="*/ 17790 h 1127879"/>
              <a:gd name="connsiteX9" fmla="*/ 579949 w 579949"/>
              <a:gd name="connsiteY9" fmla="*/ 0 h 1127879"/>
              <a:gd name="connsiteX0" fmla="*/ 0 w 487441"/>
              <a:gd name="connsiteY0" fmla="*/ 953538 h 953538"/>
              <a:gd name="connsiteX1" fmla="*/ 96065 w 487441"/>
              <a:gd name="connsiteY1" fmla="*/ 736501 h 953538"/>
              <a:gd name="connsiteX2" fmla="*/ 181456 w 487441"/>
              <a:gd name="connsiteY2" fmla="*/ 487443 h 953538"/>
              <a:gd name="connsiteX3" fmla="*/ 263290 w 487441"/>
              <a:gd name="connsiteY3" fmla="*/ 298870 h 953538"/>
              <a:gd name="connsiteX4" fmla="*/ 320217 w 487441"/>
              <a:gd name="connsiteY4" fmla="*/ 177899 h 953538"/>
              <a:gd name="connsiteX5" fmla="*/ 380703 w 487441"/>
              <a:gd name="connsiteY5" fmla="*/ 88949 h 953538"/>
              <a:gd name="connsiteX6" fmla="*/ 437631 w 487441"/>
              <a:gd name="connsiteY6" fmla="*/ 32022 h 953538"/>
              <a:gd name="connsiteX7" fmla="*/ 466094 w 487441"/>
              <a:gd name="connsiteY7" fmla="*/ 17790 h 953538"/>
              <a:gd name="connsiteX8" fmla="*/ 487441 w 487441"/>
              <a:gd name="connsiteY8" fmla="*/ 0 h 953538"/>
              <a:gd name="connsiteX0" fmla="*/ 0 w 391376"/>
              <a:gd name="connsiteY0" fmla="*/ 736501 h 736501"/>
              <a:gd name="connsiteX1" fmla="*/ 85391 w 391376"/>
              <a:gd name="connsiteY1" fmla="*/ 487443 h 736501"/>
              <a:gd name="connsiteX2" fmla="*/ 167225 w 391376"/>
              <a:gd name="connsiteY2" fmla="*/ 298870 h 736501"/>
              <a:gd name="connsiteX3" fmla="*/ 224152 w 391376"/>
              <a:gd name="connsiteY3" fmla="*/ 177899 h 736501"/>
              <a:gd name="connsiteX4" fmla="*/ 284638 w 391376"/>
              <a:gd name="connsiteY4" fmla="*/ 88949 h 736501"/>
              <a:gd name="connsiteX5" fmla="*/ 341566 w 391376"/>
              <a:gd name="connsiteY5" fmla="*/ 32022 h 736501"/>
              <a:gd name="connsiteX6" fmla="*/ 370029 w 391376"/>
              <a:gd name="connsiteY6" fmla="*/ 17790 h 736501"/>
              <a:gd name="connsiteX7" fmla="*/ 391376 w 391376"/>
              <a:gd name="connsiteY7" fmla="*/ 0 h 736501"/>
              <a:gd name="connsiteX0" fmla="*/ 0 w 399495"/>
              <a:gd name="connsiteY0" fmla="*/ 727944 h 727944"/>
              <a:gd name="connsiteX1" fmla="*/ 93510 w 399495"/>
              <a:gd name="connsiteY1" fmla="*/ 487443 h 727944"/>
              <a:gd name="connsiteX2" fmla="*/ 175344 w 399495"/>
              <a:gd name="connsiteY2" fmla="*/ 298870 h 727944"/>
              <a:gd name="connsiteX3" fmla="*/ 232271 w 399495"/>
              <a:gd name="connsiteY3" fmla="*/ 177899 h 727944"/>
              <a:gd name="connsiteX4" fmla="*/ 292757 w 399495"/>
              <a:gd name="connsiteY4" fmla="*/ 88949 h 727944"/>
              <a:gd name="connsiteX5" fmla="*/ 349685 w 399495"/>
              <a:gd name="connsiteY5" fmla="*/ 32022 h 727944"/>
              <a:gd name="connsiteX6" fmla="*/ 378148 w 399495"/>
              <a:gd name="connsiteY6" fmla="*/ 17790 h 727944"/>
              <a:gd name="connsiteX7" fmla="*/ 399495 w 399495"/>
              <a:gd name="connsiteY7" fmla="*/ 0 h 727944"/>
              <a:gd name="connsiteX0" fmla="*/ 0 w 399495"/>
              <a:gd name="connsiteY0" fmla="*/ 740779 h 740779"/>
              <a:gd name="connsiteX1" fmla="*/ 93510 w 399495"/>
              <a:gd name="connsiteY1" fmla="*/ 487443 h 740779"/>
              <a:gd name="connsiteX2" fmla="*/ 175344 w 399495"/>
              <a:gd name="connsiteY2" fmla="*/ 298870 h 740779"/>
              <a:gd name="connsiteX3" fmla="*/ 232271 w 399495"/>
              <a:gd name="connsiteY3" fmla="*/ 177899 h 740779"/>
              <a:gd name="connsiteX4" fmla="*/ 292757 w 399495"/>
              <a:gd name="connsiteY4" fmla="*/ 88949 h 740779"/>
              <a:gd name="connsiteX5" fmla="*/ 349685 w 399495"/>
              <a:gd name="connsiteY5" fmla="*/ 32022 h 740779"/>
              <a:gd name="connsiteX6" fmla="*/ 378148 w 399495"/>
              <a:gd name="connsiteY6" fmla="*/ 17790 h 740779"/>
              <a:gd name="connsiteX7" fmla="*/ 399495 w 399495"/>
              <a:gd name="connsiteY7" fmla="*/ 0 h 740779"/>
              <a:gd name="connsiteX0" fmla="*/ 0 w 403555"/>
              <a:gd name="connsiteY0" fmla="*/ 727943 h 727943"/>
              <a:gd name="connsiteX1" fmla="*/ 97570 w 403555"/>
              <a:gd name="connsiteY1" fmla="*/ 487443 h 727943"/>
              <a:gd name="connsiteX2" fmla="*/ 179404 w 403555"/>
              <a:gd name="connsiteY2" fmla="*/ 298870 h 727943"/>
              <a:gd name="connsiteX3" fmla="*/ 236331 w 403555"/>
              <a:gd name="connsiteY3" fmla="*/ 177899 h 727943"/>
              <a:gd name="connsiteX4" fmla="*/ 296817 w 403555"/>
              <a:gd name="connsiteY4" fmla="*/ 88949 h 727943"/>
              <a:gd name="connsiteX5" fmla="*/ 353745 w 403555"/>
              <a:gd name="connsiteY5" fmla="*/ 32022 h 727943"/>
              <a:gd name="connsiteX6" fmla="*/ 382208 w 403555"/>
              <a:gd name="connsiteY6" fmla="*/ 17790 h 727943"/>
              <a:gd name="connsiteX7" fmla="*/ 403555 w 403555"/>
              <a:gd name="connsiteY7" fmla="*/ 0 h 727943"/>
              <a:gd name="connsiteX0" fmla="*/ 0 w 399495"/>
              <a:gd name="connsiteY0" fmla="*/ 740780 h 740780"/>
              <a:gd name="connsiteX1" fmla="*/ 93510 w 399495"/>
              <a:gd name="connsiteY1" fmla="*/ 487443 h 740780"/>
              <a:gd name="connsiteX2" fmla="*/ 175344 w 399495"/>
              <a:gd name="connsiteY2" fmla="*/ 298870 h 740780"/>
              <a:gd name="connsiteX3" fmla="*/ 232271 w 399495"/>
              <a:gd name="connsiteY3" fmla="*/ 177899 h 740780"/>
              <a:gd name="connsiteX4" fmla="*/ 292757 w 399495"/>
              <a:gd name="connsiteY4" fmla="*/ 88949 h 740780"/>
              <a:gd name="connsiteX5" fmla="*/ 349685 w 399495"/>
              <a:gd name="connsiteY5" fmla="*/ 32022 h 740780"/>
              <a:gd name="connsiteX6" fmla="*/ 378148 w 399495"/>
              <a:gd name="connsiteY6" fmla="*/ 17790 h 740780"/>
              <a:gd name="connsiteX7" fmla="*/ 399495 w 399495"/>
              <a:gd name="connsiteY7" fmla="*/ 0 h 740780"/>
              <a:gd name="connsiteX0" fmla="*/ 0 w 403555"/>
              <a:gd name="connsiteY0" fmla="*/ 736501 h 736501"/>
              <a:gd name="connsiteX1" fmla="*/ 97570 w 403555"/>
              <a:gd name="connsiteY1" fmla="*/ 487443 h 736501"/>
              <a:gd name="connsiteX2" fmla="*/ 179404 w 403555"/>
              <a:gd name="connsiteY2" fmla="*/ 298870 h 736501"/>
              <a:gd name="connsiteX3" fmla="*/ 236331 w 403555"/>
              <a:gd name="connsiteY3" fmla="*/ 177899 h 736501"/>
              <a:gd name="connsiteX4" fmla="*/ 296817 w 403555"/>
              <a:gd name="connsiteY4" fmla="*/ 88949 h 736501"/>
              <a:gd name="connsiteX5" fmla="*/ 353745 w 403555"/>
              <a:gd name="connsiteY5" fmla="*/ 32022 h 736501"/>
              <a:gd name="connsiteX6" fmla="*/ 382208 w 403555"/>
              <a:gd name="connsiteY6" fmla="*/ 17790 h 736501"/>
              <a:gd name="connsiteX7" fmla="*/ 403555 w 403555"/>
              <a:gd name="connsiteY7" fmla="*/ 0 h 7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555" h="736501">
                <a:moveTo>
                  <a:pt x="0" y="736501"/>
                </a:moveTo>
                <a:cubicBezTo>
                  <a:pt x="30243" y="658819"/>
                  <a:pt x="67669" y="560381"/>
                  <a:pt x="97570" y="487443"/>
                </a:cubicBezTo>
                <a:cubicBezTo>
                  <a:pt x="127471" y="414505"/>
                  <a:pt x="156277" y="350461"/>
                  <a:pt x="179404" y="298870"/>
                </a:cubicBezTo>
                <a:cubicBezTo>
                  <a:pt x="202531" y="247279"/>
                  <a:pt x="216762" y="212886"/>
                  <a:pt x="236331" y="177899"/>
                </a:cubicBezTo>
                <a:cubicBezTo>
                  <a:pt x="255900" y="142912"/>
                  <a:pt x="277248" y="113262"/>
                  <a:pt x="296817" y="88949"/>
                </a:cubicBezTo>
                <a:cubicBezTo>
                  <a:pt x="316386" y="64636"/>
                  <a:pt x="339513" y="43882"/>
                  <a:pt x="353745" y="32022"/>
                </a:cubicBezTo>
                <a:cubicBezTo>
                  <a:pt x="367977" y="20162"/>
                  <a:pt x="373906" y="23127"/>
                  <a:pt x="382208" y="17790"/>
                </a:cubicBezTo>
                <a:cubicBezTo>
                  <a:pt x="390510" y="12453"/>
                  <a:pt x="401183" y="2372"/>
                  <a:pt x="403555"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2" name="Picture 2" descr="Green and Blue Pencils in the Sun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2285">
            <a:off x="5738242" y="2052495"/>
            <a:ext cx="833262" cy="118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81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fill="hold" nodeType="clickEffect">
                                  <p:stCondLst>
                                    <p:cond delay="0"/>
                                  </p:stCondLst>
                                  <p:childTnLst>
                                    <p:animMotion origin="layout" path="M -0.03907 0.08056 L -0.01276 -0.02616 C -0.01341 0.02871 -0.0142 0.08357 -0.0142 0.13843 C -0.01198 0.14792 -0.01029 0.15648 -0.00781 0.16713 L 0.00274 0.17986 L 0.01472 0.1838 L 0.02996 0.17292 L 0.04363 0.15 L 0.05496 0.11412 C 0.05796 0.1 0.06213 0.08472 0.06538 0.06991 C 0.06799 0.05764 0.0702 0.04514 0.07294 0.03357 C 0.07294 0.01366 0.07359 -0.00694 0.07359 -0.02639 L 0.07359 0.15371 C 0.07502 0.16042 0.07671 0.16644 0.07736 0.17153 L 0.08739 0.18264 L 0.09912 0.18125 L 0.11045 0.16852 L 0.12047 0.14584 C 0.12516 0.12847 0.13285 0.10139 0.13767 0.08403 " pathEditMode="relative" rAng="0" ptsTypes="AAAAAAAAAAAAAAAAAAA">
                                      <p:cBhvr>
                                        <p:cTn id="10" dur="14000" fill="hold"/>
                                        <p:tgtEl>
                                          <p:spTgt spid="53"/>
                                        </p:tgtEl>
                                        <p:attrNameLst>
                                          <p:attrName>ppt_x</p:attrName>
                                          <p:attrName>ppt_y</p:attrName>
                                        </p:attrNameLst>
                                      </p:cBhvr>
                                      <p:rCtr x="8800" y="-200"/>
                                    </p:animMotion>
                                  </p:childTnLst>
                                </p:cTn>
                              </p:par>
                              <p:par>
                                <p:cTn id="11" presetID="18" presetClass="entr" presetSubtype="3"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strips(upRight)">
                                      <p:cBhvr>
                                        <p:cTn id="13" dur="1500"/>
                                        <p:tgtEl>
                                          <p:spTgt spid="46"/>
                                        </p:tgtEl>
                                      </p:cBhvr>
                                    </p:animEffect>
                                  </p:childTnLst>
                                </p:cTn>
                              </p:par>
                              <p:par>
                                <p:cTn id="14" presetID="22" presetClass="entr" presetSubtype="1" fill="hold" grpId="0" nodeType="withEffect">
                                  <p:stCondLst>
                                    <p:cond delay="120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4000"/>
                                        <p:tgtEl>
                                          <p:spTgt spid="49"/>
                                        </p:tgtEl>
                                      </p:cBhvr>
                                    </p:animEffect>
                                  </p:childTnLst>
                                </p:cTn>
                              </p:par>
                              <p:par>
                                <p:cTn id="17" presetID="22" presetClass="entr" presetSubtype="8" fill="hold" grpId="0" nodeType="withEffect">
                                  <p:stCondLst>
                                    <p:cond delay="490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1000"/>
                                        <p:tgtEl>
                                          <p:spTgt spid="50"/>
                                        </p:tgtEl>
                                      </p:cBhvr>
                                    </p:animEffect>
                                  </p:childTnLst>
                                </p:cTn>
                              </p:par>
                              <p:par>
                                <p:cTn id="20" presetID="22" presetClass="entr" presetSubtype="4" fill="hold" grpId="0" nodeType="withEffect">
                                  <p:stCondLst>
                                    <p:cond delay="560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3000"/>
                                        <p:tgtEl>
                                          <p:spTgt spid="51"/>
                                        </p:tgtEl>
                                      </p:cBhvr>
                                    </p:animEffect>
                                  </p:childTnLst>
                                </p:cTn>
                              </p:par>
                              <p:par>
                                <p:cTn id="23" presetID="22" presetClass="entr" presetSubtype="1" fill="hold" grpId="0" nodeType="withEffect">
                                  <p:stCondLst>
                                    <p:cond delay="830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3750"/>
                                        <p:tgtEl>
                                          <p:spTgt spid="47"/>
                                        </p:tgtEl>
                                      </p:cBhvr>
                                    </p:animEffect>
                                  </p:childTnLst>
                                </p:cTn>
                              </p:par>
                              <p:par>
                                <p:cTn id="26" presetID="18" presetClass="entr" presetSubtype="6" fill="hold" grpId="0" nodeType="withEffect">
                                  <p:stCondLst>
                                    <p:cond delay="11800"/>
                                  </p:stCondLst>
                                  <p:childTnLst>
                                    <p:set>
                                      <p:cBhvr>
                                        <p:cTn id="27" dur="1" fill="hold">
                                          <p:stCondLst>
                                            <p:cond delay="0"/>
                                          </p:stCondLst>
                                        </p:cTn>
                                        <p:tgtEl>
                                          <p:spTgt spid="48"/>
                                        </p:tgtEl>
                                        <p:attrNameLst>
                                          <p:attrName>style.visibility</p:attrName>
                                        </p:attrNameLst>
                                      </p:cBhvr>
                                      <p:to>
                                        <p:strVal val="visible"/>
                                      </p:to>
                                    </p:set>
                                    <p:animEffect transition="in" filter="strips(downRight)">
                                      <p:cBhvr>
                                        <p:cTn id="28" dur="800"/>
                                        <p:tgtEl>
                                          <p:spTgt spid="48"/>
                                        </p:tgtEl>
                                      </p:cBhvr>
                                    </p:animEffect>
                                  </p:childTnLst>
                                </p:cTn>
                              </p:par>
                              <p:par>
                                <p:cTn id="29" presetID="18" presetClass="entr" presetSubtype="3" fill="hold" grpId="0" nodeType="withEffect">
                                  <p:stCondLst>
                                    <p:cond delay="1240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1750"/>
                                        <p:tgtEl>
                                          <p:spTgt spid="52"/>
                                        </p:tgtEl>
                                      </p:cBhvr>
                                    </p:animEffect>
                                  </p:childTnLst>
                                </p:cTn>
                              </p:par>
                              <p:par>
                                <p:cTn id="32" presetID="1" presetClass="exit" presetSubtype="0" fill="hold" nodeType="withEffect">
                                  <p:stCondLst>
                                    <p:cond delay="14200"/>
                                  </p:stCondLst>
                                  <p:childTnLst>
                                    <p:set>
                                      <p:cBhvr>
                                        <p:cTn id="33" dur="1" fill="hold">
                                          <p:stCondLst>
                                            <p:cond delay="0"/>
                                          </p:stCondLst>
                                        </p:cTn>
                                        <p:tgtEl>
                                          <p:spTgt spid="53"/>
                                        </p:tgtEl>
                                        <p:attrNameLst>
                                          <p:attrName>style.visibility</p:attrName>
                                        </p:attrNameLst>
                                      </p:cBhvr>
                                      <p:to>
                                        <p:strVal val="hidden"/>
                                      </p:to>
                                    </p:set>
                                  </p:childTnLst>
                                </p:cTn>
                              </p:par>
                              <p:par>
                                <p:cTn id="34" presetID="1" presetClass="entr" presetSubtype="0" fill="hold" nodeType="withEffect">
                                  <p:stCondLst>
                                    <p:cond delay="14300"/>
                                  </p:stCondLst>
                                  <p:childTnLst>
                                    <p:set>
                                      <p:cBhvr>
                                        <p:cTn id="35" dur="1" fill="hold">
                                          <p:stCondLst>
                                            <p:cond delay="0"/>
                                          </p:stCondLst>
                                        </p:cTn>
                                        <p:tgtEl>
                                          <p:spTgt spid="62"/>
                                        </p:tgtEl>
                                        <p:attrNameLst>
                                          <p:attrName>style.visibility</p:attrName>
                                        </p:attrNameLst>
                                      </p:cBhvr>
                                      <p:to>
                                        <p:strVal val="visible"/>
                                      </p:to>
                                    </p:set>
                                  </p:childTnLst>
                                </p:cTn>
                              </p:par>
                              <p:par>
                                <p:cTn id="36" presetID="0" presetClass="path" presetSubtype="0" fill="hold" nodeType="withEffect">
                                  <p:stCondLst>
                                    <p:cond delay="14400"/>
                                  </p:stCondLst>
                                  <p:childTnLst>
                                    <p:animMotion origin="layout" path="M -0.03621 0.07037 C -0.03321 0.05625 -0.02566 0.01852 -0.0224 0.00463 L -0.01081 -0.02292 L -0.00052 -0.03079 L 0.00873 -0.02894 L 0.0155 -0.01875 C 0.01628 -0.01088 0.0168 -0.00301 0.01758 0.00486 L 0.01758 0.1831 C 0.01758 0.15717 0.01784 0.13148 0.01797 0.10532 L 0.03152 0.04676 L 0.04663 0.00324 L 0.06199 -0.02014 L 0.07541 -0.03033 L 0.08869 -0.03033 L 0.0999 -0.01852 C 0.1012 -0.01111 0.1025 -0.00417 0.1038 0.00324 C 0.10419 0.01435 0.10484 0.02592 0.10537 0.0375 C 0.10537 0.07268 0.1055 0.10671 0.1055 0.14143 C 0.10719 0.14861 0.10875 0.15625 0.11044 0.16412 L 0.11917 0.1743 L 0.13441 0.1706 L 0.14587 0.15879 L 0.15707 0.12893 L 0.17075 0.075 " pathEditMode="relative" rAng="0" ptsTypes="AAAAAAAAAAAAAAAAAAAAAAAA">
                                      <p:cBhvr>
                                        <p:cTn id="37" dur="9000" fill="hold"/>
                                        <p:tgtEl>
                                          <p:spTgt spid="62"/>
                                        </p:tgtEl>
                                        <p:attrNameLst>
                                          <p:attrName>ppt_x</p:attrName>
                                          <p:attrName>ppt_y</p:attrName>
                                        </p:attrNameLst>
                                      </p:cBhvr>
                                      <p:rCtr x="10300" y="600"/>
                                    </p:animMotion>
                                  </p:childTnLst>
                                </p:cTn>
                              </p:par>
                              <p:par>
                                <p:cTn id="38" presetID="18" presetClass="entr" presetSubtype="3" fill="hold" grpId="0" nodeType="withEffect">
                                  <p:stCondLst>
                                    <p:cond delay="14400"/>
                                  </p:stCondLst>
                                  <p:childTnLst>
                                    <p:set>
                                      <p:cBhvr>
                                        <p:cTn id="39" dur="1" fill="hold">
                                          <p:stCondLst>
                                            <p:cond delay="0"/>
                                          </p:stCondLst>
                                        </p:cTn>
                                        <p:tgtEl>
                                          <p:spTgt spid="61"/>
                                        </p:tgtEl>
                                        <p:attrNameLst>
                                          <p:attrName>style.visibility</p:attrName>
                                        </p:attrNameLst>
                                      </p:cBhvr>
                                      <p:to>
                                        <p:strVal val="visible"/>
                                      </p:to>
                                    </p:set>
                                    <p:animEffect transition="in" filter="strips(upRight)">
                                      <p:cBhvr>
                                        <p:cTn id="40" dur="1000"/>
                                        <p:tgtEl>
                                          <p:spTgt spid="61"/>
                                        </p:tgtEl>
                                      </p:cBhvr>
                                    </p:animEffect>
                                  </p:childTnLst>
                                </p:cTn>
                              </p:par>
                              <p:par>
                                <p:cTn id="41" presetID="22" presetClass="entr" presetSubtype="8" fill="hold" grpId="0" nodeType="withEffect">
                                  <p:stCondLst>
                                    <p:cond delay="1520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800"/>
                                        <p:tgtEl>
                                          <p:spTgt spid="54"/>
                                        </p:tgtEl>
                                      </p:cBhvr>
                                    </p:animEffect>
                                  </p:childTnLst>
                                </p:cTn>
                              </p:par>
                              <p:par>
                                <p:cTn id="44" presetID="22" presetClass="entr" presetSubtype="1" fill="hold" grpId="0" nodeType="withEffect">
                                  <p:stCondLst>
                                    <p:cond delay="15800"/>
                                  </p:stCondLst>
                                  <p:childTnLst>
                                    <p:set>
                                      <p:cBhvr>
                                        <p:cTn id="45" dur="1" fill="hold">
                                          <p:stCondLst>
                                            <p:cond delay="0"/>
                                          </p:stCondLst>
                                        </p:cTn>
                                        <p:tgtEl>
                                          <p:spTgt spid="55"/>
                                        </p:tgtEl>
                                        <p:attrNameLst>
                                          <p:attrName>style.visibility</p:attrName>
                                        </p:attrNameLst>
                                      </p:cBhvr>
                                      <p:to>
                                        <p:strVal val="visible"/>
                                      </p:to>
                                    </p:set>
                                    <p:animEffect transition="in" filter="wipe(up)">
                                      <p:cBhvr>
                                        <p:cTn id="46" dur="1900"/>
                                        <p:tgtEl>
                                          <p:spTgt spid="55"/>
                                        </p:tgtEl>
                                      </p:cBhvr>
                                    </p:animEffect>
                                  </p:childTnLst>
                                </p:cTn>
                              </p:par>
                              <p:par>
                                <p:cTn id="47" presetID="22" presetClass="entr" presetSubtype="4" fill="hold" grpId="0" nodeType="withEffect">
                                  <p:stCondLst>
                                    <p:cond delay="1850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1500"/>
                                        <p:tgtEl>
                                          <p:spTgt spid="56"/>
                                        </p:tgtEl>
                                      </p:cBhvr>
                                    </p:animEffect>
                                  </p:childTnLst>
                                </p:cTn>
                              </p:par>
                              <p:par>
                                <p:cTn id="50" presetID="22" presetClass="entr" presetSubtype="8" fill="hold" grpId="0" nodeType="withEffect">
                                  <p:stCondLst>
                                    <p:cond delay="1980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1100"/>
                                        <p:tgtEl>
                                          <p:spTgt spid="57"/>
                                        </p:tgtEl>
                                      </p:cBhvr>
                                    </p:animEffect>
                                  </p:childTnLst>
                                </p:cTn>
                              </p:par>
                              <p:par>
                                <p:cTn id="53" presetID="22" presetClass="entr" presetSubtype="1" fill="hold" grpId="0" nodeType="withEffect">
                                  <p:stCondLst>
                                    <p:cond delay="20600"/>
                                  </p:stCondLst>
                                  <p:childTnLst>
                                    <p:set>
                                      <p:cBhvr>
                                        <p:cTn id="54" dur="1" fill="hold">
                                          <p:stCondLst>
                                            <p:cond delay="0"/>
                                          </p:stCondLst>
                                        </p:cTn>
                                        <p:tgtEl>
                                          <p:spTgt spid="58"/>
                                        </p:tgtEl>
                                        <p:attrNameLst>
                                          <p:attrName>style.visibility</p:attrName>
                                        </p:attrNameLst>
                                      </p:cBhvr>
                                      <p:to>
                                        <p:strVal val="visible"/>
                                      </p:to>
                                    </p:set>
                                    <p:animEffect transition="in" filter="wipe(up)">
                                      <p:cBhvr>
                                        <p:cTn id="55" dur="1800"/>
                                        <p:tgtEl>
                                          <p:spTgt spid="58"/>
                                        </p:tgtEl>
                                      </p:cBhvr>
                                    </p:animEffect>
                                  </p:childTnLst>
                                </p:cTn>
                              </p:par>
                              <p:par>
                                <p:cTn id="56" presetID="22" presetClass="entr" presetSubtype="8" fill="hold" grpId="0" nodeType="withEffect">
                                  <p:stCondLst>
                                    <p:cond delay="22100"/>
                                  </p:stCondLst>
                                  <p:childTnLst>
                                    <p:set>
                                      <p:cBhvr>
                                        <p:cTn id="57" dur="1" fill="hold">
                                          <p:stCondLst>
                                            <p:cond delay="0"/>
                                          </p:stCondLst>
                                        </p:cTn>
                                        <p:tgtEl>
                                          <p:spTgt spid="59"/>
                                        </p:tgtEl>
                                        <p:attrNameLst>
                                          <p:attrName>style.visibility</p:attrName>
                                        </p:attrNameLst>
                                      </p:cBhvr>
                                      <p:to>
                                        <p:strVal val="visible"/>
                                      </p:to>
                                    </p:set>
                                    <p:animEffect transition="in" filter="wipe(left)">
                                      <p:cBhvr>
                                        <p:cTn id="58" dur="800"/>
                                        <p:tgtEl>
                                          <p:spTgt spid="59"/>
                                        </p:tgtEl>
                                      </p:cBhvr>
                                    </p:animEffect>
                                  </p:childTnLst>
                                </p:cTn>
                              </p:par>
                              <p:par>
                                <p:cTn id="59" presetID="22" presetClass="entr" presetSubtype="4" fill="hold" grpId="0" nodeType="withEffect">
                                  <p:stCondLst>
                                    <p:cond delay="22700"/>
                                  </p:stCondLst>
                                  <p:childTnLst>
                                    <p:set>
                                      <p:cBhvr>
                                        <p:cTn id="60" dur="1" fill="hold">
                                          <p:stCondLst>
                                            <p:cond delay="0"/>
                                          </p:stCondLst>
                                        </p:cTn>
                                        <p:tgtEl>
                                          <p:spTgt spid="60"/>
                                        </p:tgtEl>
                                        <p:attrNameLst>
                                          <p:attrName>style.visibility</p:attrName>
                                        </p:attrNameLst>
                                      </p:cBhvr>
                                      <p:to>
                                        <p:strVal val="visible"/>
                                      </p:to>
                                    </p:set>
                                    <p:animEffect transition="in" filter="wipe(down)">
                                      <p:cBhvr>
                                        <p:cTn id="61" dur="700"/>
                                        <p:tgtEl>
                                          <p:spTgt spid="60"/>
                                        </p:tgtEl>
                                      </p:cBhvr>
                                    </p:animEffect>
                                  </p:childTnLst>
                                </p:cTn>
                              </p:par>
                            </p:childTnLst>
                          </p:cTn>
                        </p:par>
                        <p:par>
                          <p:cTn id="62" fill="hold">
                            <p:stCondLst>
                              <p:cond delay="23400"/>
                            </p:stCondLst>
                            <p:childTnLst>
                              <p:par>
                                <p:cTn id="63" presetID="47" presetClass="exit" presetSubtype="0" fill="hold" nodeType="afterEffect">
                                  <p:stCondLst>
                                    <p:cond delay="1500"/>
                                  </p:stCondLst>
                                  <p:childTnLst>
                                    <p:animEffect transition="out" filter="fade">
                                      <p:cBhvr>
                                        <p:cTn id="64" dur="1000"/>
                                        <p:tgtEl>
                                          <p:spTgt spid="62"/>
                                        </p:tgtEl>
                                      </p:cBhvr>
                                    </p:animEffect>
                                    <p:anim calcmode="lin" valueType="num">
                                      <p:cBhvr>
                                        <p:cTn id="65" dur="1000"/>
                                        <p:tgtEl>
                                          <p:spTgt spid="62"/>
                                        </p:tgtEl>
                                        <p:attrNameLst>
                                          <p:attrName>ppt_x</p:attrName>
                                        </p:attrNameLst>
                                      </p:cBhvr>
                                      <p:tavLst>
                                        <p:tav tm="0">
                                          <p:val>
                                            <p:strVal val="ppt_x"/>
                                          </p:val>
                                        </p:tav>
                                        <p:tav tm="100000">
                                          <p:val>
                                            <p:strVal val="ppt_x"/>
                                          </p:val>
                                        </p:tav>
                                      </p:tavLst>
                                    </p:anim>
                                    <p:anim calcmode="lin" valueType="num">
                                      <p:cBhvr>
                                        <p:cTn id="66" dur="1000"/>
                                        <p:tgtEl>
                                          <p:spTgt spid="62"/>
                                        </p:tgtEl>
                                        <p:attrNameLst>
                                          <p:attrName>ppt_y</p:attrName>
                                        </p:attrNameLst>
                                      </p:cBhvr>
                                      <p:tavLst>
                                        <p:tav tm="0">
                                          <p:val>
                                            <p:strVal val="ppt_y"/>
                                          </p:val>
                                        </p:tav>
                                        <p:tav tm="100000">
                                          <p:val>
                                            <p:strVal val="ppt_y-.1"/>
                                          </p:val>
                                        </p:tav>
                                      </p:tavLst>
                                    </p:anim>
                                    <p:set>
                                      <p:cBhvr>
                                        <p:cTn id="67" dur="1" fill="hold">
                                          <p:stCondLst>
                                            <p:cond delay="9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ình Nền Powerpoint Đẹp, Chất, Chủ Đề Phong Phú Cho Bạn Lựa Chọn - Elead"/>
          <p:cNvPicPr>
            <a:picLocks noChangeAspect="1" noChangeArrowheads="1"/>
          </p:cNvPicPr>
          <p:nvPr/>
        </p:nvPicPr>
        <p:blipFill>
          <a:blip r:embed="rId2"/>
          <a:srcRect/>
          <a:stretch>
            <a:fillRect/>
          </a:stretch>
        </p:blipFill>
        <p:spPr bwMode="auto">
          <a:xfrm>
            <a:off x="-4536" y="0"/>
            <a:ext cx="12196535" cy="6858000"/>
          </a:xfrm>
          <a:prstGeom prst="rect">
            <a:avLst/>
          </a:prstGeom>
          <a:noFill/>
        </p:spPr>
      </p:pic>
      <p:sp>
        <p:nvSpPr>
          <p:cNvPr id="5" name="TextBox 7"/>
          <p:cNvSpPr txBox="1"/>
          <p:nvPr/>
        </p:nvSpPr>
        <p:spPr>
          <a:xfrm>
            <a:off x="-23586" y="1583229"/>
            <a:ext cx="12239172" cy="769441"/>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44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TH PHÚ HÒA ĐÔNG </a:t>
            </a:r>
          </a:p>
        </p:txBody>
      </p:sp>
      <p:sp>
        <p:nvSpPr>
          <p:cNvPr id="6" name="Rectangle 5"/>
          <p:cNvSpPr/>
          <p:nvPr/>
        </p:nvSpPr>
        <p:spPr>
          <a:xfrm>
            <a:off x="2165471" y="4351440"/>
            <a:ext cx="8622810" cy="923330"/>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a:solidFill>
                  <a:srgbClr val="7030A0"/>
                </a:solidFill>
                <a:latin typeface="HP001 5 hàng" pitchFamily="34" charset="0"/>
              </a:rPr>
              <a:t>Lớp 1 </a:t>
            </a:r>
            <a:r>
              <a:rPr lang="en-US" sz="5400" b="1" dirty="0">
                <a:solidFill>
                  <a:srgbClr val="002060"/>
                </a:solidFill>
                <a:latin typeface="HP001 5 hàng" pitchFamily="34" charset="0"/>
              </a:rPr>
              <a:t>– Tuần </a:t>
            </a:r>
            <a:r>
              <a:rPr lang="en-US" sz="5400" b="1" dirty="0" smtClean="0">
                <a:solidFill>
                  <a:srgbClr val="002060"/>
                </a:solidFill>
                <a:latin typeface="HP001 5 hàng" pitchFamily="34" charset="0"/>
              </a:rPr>
              <a:t>10 </a:t>
            </a:r>
            <a:r>
              <a:rPr lang="en-US" sz="5400" b="1" dirty="0" smtClean="0">
                <a:latin typeface="HP001 5 hàng" pitchFamily="34" charset="0"/>
              </a:rPr>
              <a:t>– </a:t>
            </a:r>
            <a:r>
              <a:rPr lang="en-US" sz="5400" b="1" dirty="0">
                <a:solidFill>
                  <a:schemeClr val="accent3">
                    <a:lumMod val="50000"/>
                  </a:schemeClr>
                </a:solidFill>
                <a:latin typeface="HP001 5 hàng" pitchFamily="34" charset="0"/>
              </a:rPr>
              <a:t>Thứ </a:t>
            </a:r>
            <a:r>
              <a:rPr lang="en-US" sz="5400" b="1" dirty="0" smtClean="0">
                <a:solidFill>
                  <a:schemeClr val="accent3">
                    <a:lumMod val="50000"/>
                  </a:schemeClr>
                </a:solidFill>
                <a:latin typeface="HP001 5 hàng" pitchFamily="34" charset="0"/>
              </a:rPr>
              <a:t>hai</a:t>
            </a:r>
            <a:endParaRPr lang="en-US" sz="5400" b="1" dirty="0">
              <a:solidFill>
                <a:schemeClr val="accent3">
                  <a:lumMod val="50000"/>
                </a:schemeClr>
              </a:solidFill>
              <a:latin typeface="HP001 5 hàng" pitchFamily="34" charset="0"/>
            </a:endParaRPr>
          </a:p>
        </p:txBody>
      </p:sp>
      <p:sp>
        <p:nvSpPr>
          <p:cNvPr id="7" name="Rectangle 6"/>
          <p:cNvSpPr/>
          <p:nvPr/>
        </p:nvSpPr>
        <p:spPr>
          <a:xfrm>
            <a:off x="3889037" y="2609058"/>
            <a:ext cx="3753528"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HỌC VẦN</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07660" y="827443"/>
            <a:ext cx="7232891" cy="5342634"/>
            <a:chOff x="224676" y="630817"/>
            <a:chExt cx="7232891" cy="5342634"/>
          </a:xfrm>
        </p:grpSpPr>
        <p:grpSp>
          <p:nvGrpSpPr>
            <p:cNvPr id="18" name="Group 17"/>
            <p:cNvGrpSpPr/>
            <p:nvPr/>
          </p:nvGrpSpPr>
          <p:grpSpPr>
            <a:xfrm>
              <a:off x="3069043" y="630817"/>
              <a:ext cx="4388524" cy="5342634"/>
              <a:chOff x="3775165" y="598807"/>
              <a:chExt cx="4513066" cy="5342634"/>
            </a:xfrm>
          </p:grpSpPr>
          <p:grpSp>
            <p:nvGrpSpPr>
              <p:cNvPr id="19" name="Group 18"/>
              <p:cNvGrpSpPr/>
              <p:nvPr/>
            </p:nvGrpSpPr>
            <p:grpSpPr>
              <a:xfrm>
                <a:off x="3775165" y="598807"/>
                <a:ext cx="1593518" cy="5342634"/>
                <a:chOff x="9031566" y="1187554"/>
                <a:chExt cx="1593518" cy="5342634"/>
              </a:xfrm>
            </p:grpSpPr>
            <p:pic>
              <p:nvPicPr>
                <p:cNvPr id="23" name="Picture 22"/>
                <p:cNvPicPr>
                  <a:picLocks noChangeAspect="1"/>
                </p:cNvPicPr>
                <p:nvPr/>
              </p:nvPicPr>
              <p:blipFill rotWithShape="1">
                <a:blip r:embed="rId2"/>
                <a:srcRect l="41349" t="39665" r="48607" b="25263"/>
                <a:stretch/>
              </p:blipFill>
              <p:spPr>
                <a:xfrm>
                  <a:off x="9044630" y="1187554"/>
                  <a:ext cx="1580454" cy="3131280"/>
                </a:xfrm>
                <a:prstGeom prst="rect">
                  <a:avLst/>
                </a:prstGeom>
              </p:spPr>
            </p:pic>
            <p:pic>
              <p:nvPicPr>
                <p:cNvPr id="24" name="Picture 23"/>
                <p:cNvPicPr>
                  <a:picLocks noChangeAspect="1"/>
                </p:cNvPicPr>
                <p:nvPr/>
              </p:nvPicPr>
              <p:blipFill rotWithShape="1">
                <a:blip r:embed="rId2"/>
                <a:srcRect l="41288" t="40463" r="48751" b="34105"/>
                <a:stretch/>
              </p:blipFill>
              <p:spPr>
                <a:xfrm>
                  <a:off x="9031566" y="4259555"/>
                  <a:ext cx="1567391" cy="2270633"/>
                </a:xfrm>
                <a:prstGeom prst="rect">
                  <a:avLst/>
                </a:prstGeom>
              </p:spPr>
            </p:pic>
          </p:grpSp>
          <p:grpSp>
            <p:nvGrpSpPr>
              <p:cNvPr id="20" name="Group 19"/>
              <p:cNvGrpSpPr/>
              <p:nvPr/>
            </p:nvGrpSpPr>
            <p:grpSpPr>
              <a:xfrm>
                <a:off x="4562405" y="598807"/>
                <a:ext cx="3725826" cy="5342634"/>
                <a:chOff x="6899258" y="1187554"/>
                <a:chExt cx="3725826" cy="5342634"/>
              </a:xfrm>
            </p:grpSpPr>
            <p:pic>
              <p:nvPicPr>
                <p:cNvPr id="21" name="Picture 20"/>
                <p:cNvPicPr>
                  <a:picLocks noChangeAspect="1"/>
                </p:cNvPicPr>
                <p:nvPr/>
              </p:nvPicPr>
              <p:blipFill rotWithShape="1">
                <a:blip r:embed="rId2"/>
                <a:srcRect l="27738" t="39665" r="48607" b="25263"/>
                <a:stretch/>
              </p:blipFill>
              <p:spPr>
                <a:xfrm>
                  <a:off x="6902854" y="1187554"/>
                  <a:ext cx="3722230" cy="3131280"/>
                </a:xfrm>
                <a:prstGeom prst="rect">
                  <a:avLst/>
                </a:prstGeom>
              </p:spPr>
            </p:pic>
            <p:pic>
              <p:nvPicPr>
                <p:cNvPr id="22" name="Picture 21"/>
                <p:cNvPicPr>
                  <a:picLocks noChangeAspect="1"/>
                </p:cNvPicPr>
                <p:nvPr/>
              </p:nvPicPr>
              <p:blipFill rotWithShape="1">
                <a:blip r:embed="rId2"/>
                <a:srcRect l="27738" t="40463" r="48751" b="34105"/>
                <a:stretch/>
              </p:blipFill>
              <p:spPr>
                <a:xfrm>
                  <a:off x="6899258" y="4259555"/>
                  <a:ext cx="3699700" cy="2270633"/>
                </a:xfrm>
                <a:prstGeom prst="rect">
                  <a:avLst/>
                </a:prstGeom>
              </p:spPr>
            </p:pic>
          </p:grpSp>
        </p:grpSp>
        <p:grpSp>
          <p:nvGrpSpPr>
            <p:cNvPr id="6" name="Group 5"/>
            <p:cNvGrpSpPr/>
            <p:nvPr/>
          </p:nvGrpSpPr>
          <p:grpSpPr>
            <a:xfrm>
              <a:off x="224676" y="630817"/>
              <a:ext cx="5761892" cy="5342634"/>
              <a:chOff x="3749058" y="1013985"/>
              <a:chExt cx="5925409" cy="5342634"/>
            </a:xfrm>
          </p:grpSpPr>
          <p:pic>
            <p:nvPicPr>
              <p:cNvPr id="7" name="Picture 6"/>
              <p:cNvPicPr>
                <a:picLocks noChangeAspect="1"/>
              </p:cNvPicPr>
              <p:nvPr/>
            </p:nvPicPr>
            <p:blipFill rotWithShape="1">
              <a:blip r:embed="rId2"/>
              <a:srcRect l="41349" t="39665" r="48992" b="25263"/>
              <a:stretch/>
            </p:blipFill>
            <p:spPr>
              <a:xfrm>
                <a:off x="8154632" y="1013985"/>
                <a:ext cx="1519834" cy="3131280"/>
              </a:xfrm>
              <a:prstGeom prst="rect">
                <a:avLst/>
              </a:prstGeom>
            </p:spPr>
          </p:pic>
          <p:pic>
            <p:nvPicPr>
              <p:cNvPr id="8" name="Picture 7"/>
              <p:cNvPicPr>
                <a:picLocks noChangeAspect="1"/>
              </p:cNvPicPr>
              <p:nvPr/>
            </p:nvPicPr>
            <p:blipFill rotWithShape="1">
              <a:blip r:embed="rId2"/>
              <a:srcRect l="41288" t="40463" r="48970" b="34105"/>
              <a:stretch/>
            </p:blipFill>
            <p:spPr>
              <a:xfrm>
                <a:off x="8141569" y="4085986"/>
                <a:ext cx="1532898" cy="2270633"/>
              </a:xfrm>
              <a:prstGeom prst="rect">
                <a:avLst/>
              </a:prstGeom>
            </p:spPr>
          </p:pic>
          <p:grpSp>
            <p:nvGrpSpPr>
              <p:cNvPr id="9" name="Group 8"/>
              <p:cNvGrpSpPr/>
              <p:nvPr/>
            </p:nvGrpSpPr>
            <p:grpSpPr>
              <a:xfrm>
                <a:off x="3749058" y="1013985"/>
                <a:ext cx="4513066" cy="5342634"/>
                <a:chOff x="3775165" y="598807"/>
                <a:chExt cx="4513066" cy="5342634"/>
              </a:xfrm>
            </p:grpSpPr>
            <p:grpSp>
              <p:nvGrpSpPr>
                <p:cNvPr id="10" name="Group 9"/>
                <p:cNvGrpSpPr/>
                <p:nvPr/>
              </p:nvGrpSpPr>
              <p:grpSpPr>
                <a:xfrm>
                  <a:off x="3775165" y="598807"/>
                  <a:ext cx="1593518" cy="5342634"/>
                  <a:chOff x="9031566" y="1187554"/>
                  <a:chExt cx="1593518" cy="5342634"/>
                </a:xfrm>
              </p:grpSpPr>
              <p:pic>
                <p:nvPicPr>
                  <p:cNvPr id="14" name="Picture 13"/>
                  <p:cNvPicPr>
                    <a:picLocks noChangeAspect="1"/>
                  </p:cNvPicPr>
                  <p:nvPr/>
                </p:nvPicPr>
                <p:blipFill rotWithShape="1">
                  <a:blip r:embed="rId2"/>
                  <a:srcRect l="41349" t="39665" r="48607" b="25263"/>
                  <a:stretch/>
                </p:blipFill>
                <p:spPr>
                  <a:xfrm>
                    <a:off x="9044630" y="1187554"/>
                    <a:ext cx="1580454" cy="3131280"/>
                  </a:xfrm>
                  <a:prstGeom prst="rect">
                    <a:avLst/>
                  </a:prstGeom>
                </p:spPr>
              </p:pic>
              <p:pic>
                <p:nvPicPr>
                  <p:cNvPr id="15" name="Picture 14"/>
                  <p:cNvPicPr>
                    <a:picLocks noChangeAspect="1"/>
                  </p:cNvPicPr>
                  <p:nvPr/>
                </p:nvPicPr>
                <p:blipFill rotWithShape="1">
                  <a:blip r:embed="rId2"/>
                  <a:srcRect l="41288" t="40463" r="48751" b="34105"/>
                  <a:stretch/>
                </p:blipFill>
                <p:spPr>
                  <a:xfrm>
                    <a:off x="9031566" y="4259555"/>
                    <a:ext cx="1567391" cy="2270633"/>
                  </a:xfrm>
                  <a:prstGeom prst="rect">
                    <a:avLst/>
                  </a:prstGeom>
                </p:spPr>
              </p:pic>
            </p:grpSp>
            <p:grpSp>
              <p:nvGrpSpPr>
                <p:cNvPr id="11" name="Group 10"/>
                <p:cNvGrpSpPr/>
                <p:nvPr/>
              </p:nvGrpSpPr>
              <p:grpSpPr>
                <a:xfrm>
                  <a:off x="4562405" y="598807"/>
                  <a:ext cx="3725826" cy="5342634"/>
                  <a:chOff x="6899258" y="1187554"/>
                  <a:chExt cx="3725826" cy="5342634"/>
                </a:xfrm>
              </p:grpSpPr>
              <p:pic>
                <p:nvPicPr>
                  <p:cNvPr id="12" name="Picture 11"/>
                  <p:cNvPicPr>
                    <a:picLocks noChangeAspect="1"/>
                  </p:cNvPicPr>
                  <p:nvPr/>
                </p:nvPicPr>
                <p:blipFill rotWithShape="1">
                  <a:blip r:embed="rId2"/>
                  <a:srcRect l="27738" t="39665" r="48607" b="25263"/>
                  <a:stretch/>
                </p:blipFill>
                <p:spPr>
                  <a:xfrm>
                    <a:off x="6902854" y="1187554"/>
                    <a:ext cx="3722230" cy="3131280"/>
                  </a:xfrm>
                  <a:prstGeom prst="rect">
                    <a:avLst/>
                  </a:prstGeom>
                </p:spPr>
              </p:pic>
              <p:pic>
                <p:nvPicPr>
                  <p:cNvPr id="13" name="Picture 12"/>
                  <p:cNvPicPr>
                    <a:picLocks noChangeAspect="1"/>
                  </p:cNvPicPr>
                  <p:nvPr/>
                </p:nvPicPr>
                <p:blipFill rotWithShape="1">
                  <a:blip r:embed="rId2"/>
                  <a:srcRect l="27738" t="40463" r="48751" b="34105"/>
                  <a:stretch/>
                </p:blipFill>
                <p:spPr>
                  <a:xfrm>
                    <a:off x="6899258" y="4259555"/>
                    <a:ext cx="3699700" cy="2270633"/>
                  </a:xfrm>
                  <a:prstGeom prst="rect">
                    <a:avLst/>
                  </a:prstGeom>
                </p:spPr>
              </p:pic>
            </p:grpSp>
          </p:grpSp>
        </p:grpSp>
      </p:grpSp>
      <p:sp>
        <p:nvSpPr>
          <p:cNvPr id="26" name="Oval 25"/>
          <p:cNvSpPr/>
          <p:nvPr/>
        </p:nvSpPr>
        <p:spPr>
          <a:xfrm flipH="1" flipV="1">
            <a:off x="4951662" y="3083078"/>
            <a:ext cx="112333" cy="1139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dirty="0"/>
          </a:p>
        </p:txBody>
      </p:sp>
      <p:sp>
        <p:nvSpPr>
          <p:cNvPr id="27" name="Freeform 26"/>
          <p:cNvSpPr/>
          <p:nvPr/>
        </p:nvSpPr>
        <p:spPr>
          <a:xfrm>
            <a:off x="5000573" y="2413998"/>
            <a:ext cx="306421" cy="724711"/>
          </a:xfrm>
          <a:custGeom>
            <a:avLst/>
            <a:gdLst>
              <a:gd name="connsiteX0" fmla="*/ 0 w 306421"/>
              <a:gd name="connsiteY0" fmla="*/ 724711 h 724711"/>
              <a:gd name="connsiteX1" fmla="*/ 72957 w 306421"/>
              <a:gd name="connsiteY1" fmla="*/ 573932 h 724711"/>
              <a:gd name="connsiteX2" fmla="*/ 145915 w 306421"/>
              <a:gd name="connsiteY2" fmla="*/ 423153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 name="connsiteX0" fmla="*/ 0 w 306421"/>
              <a:gd name="connsiteY0" fmla="*/ 724711 h 724711"/>
              <a:gd name="connsiteX1" fmla="*/ 72957 w 306421"/>
              <a:gd name="connsiteY1" fmla="*/ 573932 h 724711"/>
              <a:gd name="connsiteX2" fmla="*/ 145915 w 306421"/>
              <a:gd name="connsiteY2" fmla="*/ 423153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 name="connsiteX0" fmla="*/ 0 w 306421"/>
              <a:gd name="connsiteY0" fmla="*/ 724711 h 724711"/>
              <a:gd name="connsiteX1" fmla="*/ 72957 w 306421"/>
              <a:gd name="connsiteY1" fmla="*/ 573932 h 724711"/>
              <a:gd name="connsiteX2" fmla="*/ 145915 w 306421"/>
              <a:gd name="connsiteY2" fmla="*/ 428017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 name="connsiteX0" fmla="*/ 0 w 306421"/>
              <a:gd name="connsiteY0" fmla="*/ 724711 h 724711"/>
              <a:gd name="connsiteX1" fmla="*/ 72957 w 306421"/>
              <a:gd name="connsiteY1" fmla="*/ 573932 h 724711"/>
              <a:gd name="connsiteX2" fmla="*/ 145915 w 306421"/>
              <a:gd name="connsiteY2" fmla="*/ 428017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 name="connsiteX0" fmla="*/ 0 w 306421"/>
              <a:gd name="connsiteY0" fmla="*/ 724711 h 724711"/>
              <a:gd name="connsiteX1" fmla="*/ 72957 w 306421"/>
              <a:gd name="connsiteY1" fmla="*/ 578796 h 724711"/>
              <a:gd name="connsiteX2" fmla="*/ 145915 w 306421"/>
              <a:gd name="connsiteY2" fmla="*/ 428017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21" h="724711">
                <a:moveTo>
                  <a:pt x="0" y="724711"/>
                </a:moveTo>
                <a:cubicBezTo>
                  <a:pt x="24319" y="674451"/>
                  <a:pt x="48638" y="628245"/>
                  <a:pt x="72957" y="578796"/>
                </a:cubicBezTo>
                <a:cubicBezTo>
                  <a:pt x="97276" y="529347"/>
                  <a:pt x="119975" y="483951"/>
                  <a:pt x="145915" y="428017"/>
                </a:cubicBezTo>
                <a:cubicBezTo>
                  <a:pt x="171855" y="372083"/>
                  <a:pt x="205902" y="297504"/>
                  <a:pt x="228600" y="243191"/>
                </a:cubicBezTo>
                <a:cubicBezTo>
                  <a:pt x="251298" y="188878"/>
                  <a:pt x="269132" y="142672"/>
                  <a:pt x="282102" y="102140"/>
                </a:cubicBezTo>
                <a:cubicBezTo>
                  <a:pt x="295072" y="61608"/>
                  <a:pt x="302368" y="17023"/>
                  <a:pt x="306421" y="0"/>
                </a:cubicBezTo>
                <a:lnTo>
                  <a:pt x="306421"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Freeform 27"/>
          <p:cNvSpPr/>
          <p:nvPr/>
        </p:nvSpPr>
        <p:spPr>
          <a:xfrm>
            <a:off x="6347375" y="2399406"/>
            <a:ext cx="5494" cy="1240277"/>
          </a:xfrm>
          <a:custGeom>
            <a:avLst/>
            <a:gdLst>
              <a:gd name="connsiteX0" fmla="*/ 9728 w 9728"/>
              <a:gd name="connsiteY0" fmla="*/ 0 h 1240277"/>
              <a:gd name="connsiteX1" fmla="*/ 4864 w 9728"/>
              <a:gd name="connsiteY1" fmla="*/ 209145 h 1240277"/>
              <a:gd name="connsiteX2" fmla="*/ 4864 w 9728"/>
              <a:gd name="connsiteY2" fmla="*/ 398834 h 1240277"/>
              <a:gd name="connsiteX3" fmla="*/ 4864 w 9728"/>
              <a:gd name="connsiteY3" fmla="*/ 569069 h 1240277"/>
              <a:gd name="connsiteX4" fmla="*/ 0 w 9728"/>
              <a:gd name="connsiteY4" fmla="*/ 734439 h 1240277"/>
              <a:gd name="connsiteX5" fmla="*/ 4864 w 9728"/>
              <a:gd name="connsiteY5" fmla="*/ 987358 h 1240277"/>
              <a:gd name="connsiteX6" fmla="*/ 4864 w 9728"/>
              <a:gd name="connsiteY6" fmla="*/ 1181911 h 1240277"/>
              <a:gd name="connsiteX7" fmla="*/ 4864 w 9728"/>
              <a:gd name="connsiteY7" fmla="*/ 1240277 h 1240277"/>
              <a:gd name="connsiteX8" fmla="*/ 4864 w 9728"/>
              <a:gd name="connsiteY8" fmla="*/ 1240277 h 1240277"/>
              <a:gd name="connsiteX0" fmla="*/ 5648 w 5648"/>
              <a:gd name="connsiteY0" fmla="*/ 0 h 10000"/>
              <a:gd name="connsiteX1" fmla="*/ 648 w 5648"/>
              <a:gd name="connsiteY1" fmla="*/ 1686 h 10000"/>
              <a:gd name="connsiteX2" fmla="*/ 648 w 5648"/>
              <a:gd name="connsiteY2" fmla="*/ 3216 h 10000"/>
              <a:gd name="connsiteX3" fmla="*/ 648 w 5648"/>
              <a:gd name="connsiteY3" fmla="*/ 4588 h 10000"/>
              <a:gd name="connsiteX4" fmla="*/ 0 w 5648"/>
              <a:gd name="connsiteY4" fmla="*/ 5922 h 10000"/>
              <a:gd name="connsiteX5" fmla="*/ 648 w 5648"/>
              <a:gd name="connsiteY5" fmla="*/ 7961 h 10000"/>
              <a:gd name="connsiteX6" fmla="*/ 648 w 5648"/>
              <a:gd name="connsiteY6" fmla="*/ 9529 h 10000"/>
              <a:gd name="connsiteX7" fmla="*/ 648 w 5648"/>
              <a:gd name="connsiteY7" fmla="*/ 10000 h 10000"/>
              <a:gd name="connsiteX8" fmla="*/ 648 w 5648"/>
              <a:gd name="connsiteY8"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8" h="10000">
                <a:moveTo>
                  <a:pt x="5648" y="0"/>
                </a:moveTo>
                <a:cubicBezTo>
                  <a:pt x="3564" y="575"/>
                  <a:pt x="1482" y="1150"/>
                  <a:pt x="648" y="1686"/>
                </a:cubicBezTo>
                <a:cubicBezTo>
                  <a:pt x="-186" y="2222"/>
                  <a:pt x="648" y="3216"/>
                  <a:pt x="648" y="3216"/>
                </a:cubicBezTo>
                <a:cubicBezTo>
                  <a:pt x="648" y="3699"/>
                  <a:pt x="756" y="4137"/>
                  <a:pt x="648" y="4588"/>
                </a:cubicBezTo>
                <a:cubicBezTo>
                  <a:pt x="540" y="5039"/>
                  <a:pt x="0" y="5359"/>
                  <a:pt x="0" y="5922"/>
                </a:cubicBezTo>
                <a:cubicBezTo>
                  <a:pt x="0" y="6484"/>
                  <a:pt x="540" y="7360"/>
                  <a:pt x="648" y="7961"/>
                </a:cubicBezTo>
                <a:cubicBezTo>
                  <a:pt x="756" y="8562"/>
                  <a:pt x="648" y="9529"/>
                  <a:pt x="648" y="9529"/>
                </a:cubicBezTo>
                <a:lnTo>
                  <a:pt x="648" y="10000"/>
                </a:lnTo>
                <a:lnTo>
                  <a:pt x="648" y="1000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Freeform 28"/>
          <p:cNvSpPr/>
          <p:nvPr/>
        </p:nvSpPr>
        <p:spPr>
          <a:xfrm>
            <a:off x="6348004" y="3629955"/>
            <a:ext cx="238329" cy="248056"/>
          </a:xfrm>
          <a:custGeom>
            <a:avLst/>
            <a:gdLst>
              <a:gd name="connsiteX0" fmla="*/ 0 w 243192"/>
              <a:gd name="connsiteY0" fmla="*/ 0 h 248056"/>
              <a:gd name="connsiteX1" fmla="*/ 14592 w 243192"/>
              <a:gd name="connsiteY1" fmla="*/ 82685 h 248056"/>
              <a:gd name="connsiteX2" fmla="*/ 58366 w 243192"/>
              <a:gd name="connsiteY2" fmla="*/ 165371 h 248056"/>
              <a:gd name="connsiteX3" fmla="*/ 111868 w 243192"/>
              <a:gd name="connsiteY3" fmla="*/ 214009 h 248056"/>
              <a:gd name="connsiteX4" fmla="*/ 155643 w 243192"/>
              <a:gd name="connsiteY4" fmla="*/ 233464 h 248056"/>
              <a:gd name="connsiteX5" fmla="*/ 243192 w 243192"/>
              <a:gd name="connsiteY5" fmla="*/ 248056 h 248056"/>
              <a:gd name="connsiteX6" fmla="*/ 243192 w 243192"/>
              <a:gd name="connsiteY6" fmla="*/ 248056 h 248056"/>
              <a:gd name="connsiteX0" fmla="*/ 0 w 238329"/>
              <a:gd name="connsiteY0" fmla="*/ 0 h 248056"/>
              <a:gd name="connsiteX1" fmla="*/ 9729 w 238329"/>
              <a:gd name="connsiteY1" fmla="*/ 82685 h 248056"/>
              <a:gd name="connsiteX2" fmla="*/ 53503 w 238329"/>
              <a:gd name="connsiteY2" fmla="*/ 165371 h 248056"/>
              <a:gd name="connsiteX3" fmla="*/ 107005 w 238329"/>
              <a:gd name="connsiteY3" fmla="*/ 214009 h 248056"/>
              <a:gd name="connsiteX4" fmla="*/ 150780 w 238329"/>
              <a:gd name="connsiteY4" fmla="*/ 233464 h 248056"/>
              <a:gd name="connsiteX5" fmla="*/ 238329 w 238329"/>
              <a:gd name="connsiteY5" fmla="*/ 248056 h 248056"/>
              <a:gd name="connsiteX6" fmla="*/ 238329 w 238329"/>
              <a:gd name="connsiteY6" fmla="*/ 248056 h 248056"/>
              <a:gd name="connsiteX0" fmla="*/ 0 w 238329"/>
              <a:gd name="connsiteY0" fmla="*/ 0 h 248056"/>
              <a:gd name="connsiteX1" fmla="*/ 9729 w 238329"/>
              <a:gd name="connsiteY1" fmla="*/ 82685 h 248056"/>
              <a:gd name="connsiteX2" fmla="*/ 53503 w 238329"/>
              <a:gd name="connsiteY2" fmla="*/ 165371 h 248056"/>
              <a:gd name="connsiteX3" fmla="*/ 107005 w 238329"/>
              <a:gd name="connsiteY3" fmla="*/ 214009 h 248056"/>
              <a:gd name="connsiteX4" fmla="*/ 150780 w 238329"/>
              <a:gd name="connsiteY4" fmla="*/ 233464 h 248056"/>
              <a:gd name="connsiteX5" fmla="*/ 238329 w 238329"/>
              <a:gd name="connsiteY5" fmla="*/ 248056 h 248056"/>
              <a:gd name="connsiteX6" fmla="*/ 238329 w 238329"/>
              <a:gd name="connsiteY6" fmla="*/ 248056 h 248056"/>
              <a:gd name="connsiteX0" fmla="*/ 0 w 238329"/>
              <a:gd name="connsiteY0" fmla="*/ 0 h 248056"/>
              <a:gd name="connsiteX1" fmla="*/ 9729 w 238329"/>
              <a:gd name="connsiteY1" fmla="*/ 82685 h 248056"/>
              <a:gd name="connsiteX2" fmla="*/ 53503 w 238329"/>
              <a:gd name="connsiteY2" fmla="*/ 165371 h 248056"/>
              <a:gd name="connsiteX3" fmla="*/ 107005 w 238329"/>
              <a:gd name="connsiteY3" fmla="*/ 214009 h 248056"/>
              <a:gd name="connsiteX4" fmla="*/ 150780 w 238329"/>
              <a:gd name="connsiteY4" fmla="*/ 243192 h 248056"/>
              <a:gd name="connsiteX5" fmla="*/ 238329 w 238329"/>
              <a:gd name="connsiteY5" fmla="*/ 248056 h 248056"/>
              <a:gd name="connsiteX6" fmla="*/ 238329 w 238329"/>
              <a:gd name="connsiteY6" fmla="*/ 248056 h 248056"/>
              <a:gd name="connsiteX0" fmla="*/ 0 w 238329"/>
              <a:gd name="connsiteY0" fmla="*/ 0 h 248056"/>
              <a:gd name="connsiteX1" fmla="*/ 9729 w 238329"/>
              <a:gd name="connsiteY1" fmla="*/ 82685 h 248056"/>
              <a:gd name="connsiteX2" fmla="*/ 53503 w 238329"/>
              <a:gd name="connsiteY2" fmla="*/ 165371 h 248056"/>
              <a:gd name="connsiteX3" fmla="*/ 107005 w 238329"/>
              <a:gd name="connsiteY3" fmla="*/ 214009 h 248056"/>
              <a:gd name="connsiteX4" fmla="*/ 150780 w 238329"/>
              <a:gd name="connsiteY4" fmla="*/ 233464 h 248056"/>
              <a:gd name="connsiteX5" fmla="*/ 238329 w 238329"/>
              <a:gd name="connsiteY5" fmla="*/ 248056 h 248056"/>
              <a:gd name="connsiteX6" fmla="*/ 238329 w 238329"/>
              <a:gd name="connsiteY6" fmla="*/ 248056 h 24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329" h="248056">
                <a:moveTo>
                  <a:pt x="0" y="0"/>
                </a:moveTo>
                <a:cubicBezTo>
                  <a:pt x="2432" y="27561"/>
                  <a:pt x="812" y="55123"/>
                  <a:pt x="9729" y="82685"/>
                </a:cubicBezTo>
                <a:cubicBezTo>
                  <a:pt x="18646" y="110247"/>
                  <a:pt x="37290" y="143484"/>
                  <a:pt x="53503" y="165371"/>
                </a:cubicBezTo>
                <a:cubicBezTo>
                  <a:pt x="69716" y="187258"/>
                  <a:pt x="90792" y="202660"/>
                  <a:pt x="107005" y="214009"/>
                </a:cubicBezTo>
                <a:cubicBezTo>
                  <a:pt x="123218" y="225358"/>
                  <a:pt x="128893" y="227790"/>
                  <a:pt x="150780" y="233464"/>
                </a:cubicBezTo>
                <a:cubicBezTo>
                  <a:pt x="172667" y="239138"/>
                  <a:pt x="223738" y="245624"/>
                  <a:pt x="238329" y="248056"/>
                </a:cubicBezTo>
                <a:lnTo>
                  <a:pt x="238329" y="248056"/>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Freeform 29"/>
          <p:cNvSpPr/>
          <p:nvPr/>
        </p:nvSpPr>
        <p:spPr>
          <a:xfrm>
            <a:off x="5300270" y="2403433"/>
            <a:ext cx="76932" cy="1307507"/>
          </a:xfrm>
          <a:custGeom>
            <a:avLst/>
            <a:gdLst>
              <a:gd name="connsiteX0" fmla="*/ 9045 w 103049"/>
              <a:gd name="connsiteY0" fmla="*/ 0 h 1384969"/>
              <a:gd name="connsiteX1" fmla="*/ 9045 w 103049"/>
              <a:gd name="connsiteY1" fmla="*/ 1213503 h 1384969"/>
              <a:gd name="connsiteX2" fmla="*/ 103049 w 103049"/>
              <a:gd name="connsiteY2" fmla="*/ 1375873 h 1384969"/>
              <a:gd name="connsiteX3" fmla="*/ 103049 w 103049"/>
              <a:gd name="connsiteY3" fmla="*/ 1375873 h 1384969"/>
            </a:gdLst>
            <a:ahLst/>
            <a:cxnLst>
              <a:cxn ang="0">
                <a:pos x="connsiteX0" y="connsiteY0"/>
              </a:cxn>
              <a:cxn ang="0">
                <a:pos x="connsiteX1" y="connsiteY1"/>
              </a:cxn>
              <a:cxn ang="0">
                <a:pos x="connsiteX2" y="connsiteY2"/>
              </a:cxn>
              <a:cxn ang="0">
                <a:pos x="connsiteX3" y="connsiteY3"/>
              </a:cxn>
            </a:cxnLst>
            <a:rect l="l" t="t" r="r" b="b"/>
            <a:pathLst>
              <a:path w="103049" h="1384969">
                <a:moveTo>
                  <a:pt x="9045" y="0"/>
                </a:moveTo>
                <a:cubicBezTo>
                  <a:pt x="1211" y="492095"/>
                  <a:pt x="-6622" y="984191"/>
                  <a:pt x="9045" y="1213503"/>
                </a:cubicBezTo>
                <a:cubicBezTo>
                  <a:pt x="24712" y="1442815"/>
                  <a:pt x="103049" y="1375873"/>
                  <a:pt x="103049" y="1375873"/>
                </a:cubicBezTo>
                <a:lnTo>
                  <a:pt x="103049" y="1375873"/>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Freeform 30"/>
          <p:cNvSpPr/>
          <p:nvPr/>
        </p:nvSpPr>
        <p:spPr>
          <a:xfrm>
            <a:off x="5317860" y="3659665"/>
            <a:ext cx="598206" cy="213469"/>
          </a:xfrm>
          <a:custGeom>
            <a:avLst/>
            <a:gdLst>
              <a:gd name="connsiteX0" fmla="*/ 0 w 598206"/>
              <a:gd name="connsiteY0" fmla="*/ 0 h 205580"/>
              <a:gd name="connsiteX1" fmla="*/ 94004 w 598206"/>
              <a:gd name="connsiteY1" fmla="*/ 136733 h 205580"/>
              <a:gd name="connsiteX2" fmla="*/ 170916 w 598206"/>
              <a:gd name="connsiteY2" fmla="*/ 170916 h 205580"/>
              <a:gd name="connsiteX3" fmla="*/ 247828 w 598206"/>
              <a:gd name="connsiteY3" fmla="*/ 188008 h 205580"/>
              <a:gd name="connsiteX4" fmla="*/ 324740 w 598206"/>
              <a:gd name="connsiteY4" fmla="*/ 205099 h 205580"/>
              <a:gd name="connsiteX5" fmla="*/ 401652 w 598206"/>
              <a:gd name="connsiteY5" fmla="*/ 196553 h 205580"/>
              <a:gd name="connsiteX6" fmla="*/ 487110 w 598206"/>
              <a:gd name="connsiteY6" fmla="*/ 153824 h 205580"/>
              <a:gd name="connsiteX7" fmla="*/ 598206 w 598206"/>
              <a:gd name="connsiteY7" fmla="*/ 59821 h 205580"/>
              <a:gd name="connsiteX8" fmla="*/ 598206 w 598206"/>
              <a:gd name="connsiteY8" fmla="*/ 59821 h 205580"/>
              <a:gd name="connsiteX0" fmla="*/ 0 w 598206"/>
              <a:gd name="connsiteY0" fmla="*/ 0 h 205580"/>
              <a:gd name="connsiteX1" fmla="*/ 94004 w 598206"/>
              <a:gd name="connsiteY1" fmla="*/ 136733 h 205580"/>
              <a:gd name="connsiteX2" fmla="*/ 170916 w 598206"/>
              <a:gd name="connsiteY2" fmla="*/ 176295 h 205580"/>
              <a:gd name="connsiteX3" fmla="*/ 247828 w 598206"/>
              <a:gd name="connsiteY3" fmla="*/ 188008 h 205580"/>
              <a:gd name="connsiteX4" fmla="*/ 324740 w 598206"/>
              <a:gd name="connsiteY4" fmla="*/ 205099 h 205580"/>
              <a:gd name="connsiteX5" fmla="*/ 401652 w 598206"/>
              <a:gd name="connsiteY5" fmla="*/ 196553 h 205580"/>
              <a:gd name="connsiteX6" fmla="*/ 487110 w 598206"/>
              <a:gd name="connsiteY6" fmla="*/ 153824 h 205580"/>
              <a:gd name="connsiteX7" fmla="*/ 598206 w 598206"/>
              <a:gd name="connsiteY7" fmla="*/ 59821 h 205580"/>
              <a:gd name="connsiteX8" fmla="*/ 598206 w 598206"/>
              <a:gd name="connsiteY8" fmla="*/ 59821 h 205580"/>
              <a:gd name="connsiteX0" fmla="*/ 0 w 598206"/>
              <a:gd name="connsiteY0" fmla="*/ 0 h 205580"/>
              <a:gd name="connsiteX1" fmla="*/ 94004 w 598206"/>
              <a:gd name="connsiteY1" fmla="*/ 136733 h 205580"/>
              <a:gd name="connsiteX2" fmla="*/ 170916 w 598206"/>
              <a:gd name="connsiteY2" fmla="*/ 187053 h 205580"/>
              <a:gd name="connsiteX3" fmla="*/ 247828 w 598206"/>
              <a:gd name="connsiteY3" fmla="*/ 188008 h 205580"/>
              <a:gd name="connsiteX4" fmla="*/ 324740 w 598206"/>
              <a:gd name="connsiteY4" fmla="*/ 205099 h 205580"/>
              <a:gd name="connsiteX5" fmla="*/ 401652 w 598206"/>
              <a:gd name="connsiteY5" fmla="*/ 196553 h 205580"/>
              <a:gd name="connsiteX6" fmla="*/ 487110 w 598206"/>
              <a:gd name="connsiteY6" fmla="*/ 153824 h 205580"/>
              <a:gd name="connsiteX7" fmla="*/ 598206 w 598206"/>
              <a:gd name="connsiteY7" fmla="*/ 59821 h 205580"/>
              <a:gd name="connsiteX8" fmla="*/ 598206 w 598206"/>
              <a:gd name="connsiteY8" fmla="*/ 59821 h 205580"/>
              <a:gd name="connsiteX0" fmla="*/ 0 w 598206"/>
              <a:gd name="connsiteY0" fmla="*/ 0 h 205580"/>
              <a:gd name="connsiteX1" fmla="*/ 94004 w 598206"/>
              <a:gd name="connsiteY1" fmla="*/ 136733 h 205580"/>
              <a:gd name="connsiteX2" fmla="*/ 170916 w 598206"/>
              <a:gd name="connsiteY2" fmla="*/ 187053 h 205580"/>
              <a:gd name="connsiteX3" fmla="*/ 247828 w 598206"/>
              <a:gd name="connsiteY3" fmla="*/ 188008 h 205580"/>
              <a:gd name="connsiteX4" fmla="*/ 324740 w 598206"/>
              <a:gd name="connsiteY4" fmla="*/ 205099 h 205580"/>
              <a:gd name="connsiteX5" fmla="*/ 401652 w 598206"/>
              <a:gd name="connsiteY5" fmla="*/ 196553 h 205580"/>
              <a:gd name="connsiteX6" fmla="*/ 487110 w 598206"/>
              <a:gd name="connsiteY6" fmla="*/ 153824 h 205580"/>
              <a:gd name="connsiteX7" fmla="*/ 598206 w 598206"/>
              <a:gd name="connsiteY7" fmla="*/ 59821 h 205580"/>
              <a:gd name="connsiteX8" fmla="*/ 598206 w 598206"/>
              <a:gd name="connsiteY8" fmla="*/ 59821 h 205580"/>
              <a:gd name="connsiteX0" fmla="*/ 0 w 598206"/>
              <a:gd name="connsiteY0" fmla="*/ 0 h 206224"/>
              <a:gd name="connsiteX1" fmla="*/ 94004 w 598206"/>
              <a:gd name="connsiteY1" fmla="*/ 136733 h 206224"/>
              <a:gd name="connsiteX2" fmla="*/ 170916 w 598206"/>
              <a:gd name="connsiteY2" fmla="*/ 187053 h 206224"/>
              <a:gd name="connsiteX3" fmla="*/ 247828 w 598206"/>
              <a:gd name="connsiteY3" fmla="*/ 204144 h 206224"/>
              <a:gd name="connsiteX4" fmla="*/ 324740 w 598206"/>
              <a:gd name="connsiteY4" fmla="*/ 205099 h 206224"/>
              <a:gd name="connsiteX5" fmla="*/ 401652 w 598206"/>
              <a:gd name="connsiteY5" fmla="*/ 196553 h 206224"/>
              <a:gd name="connsiteX6" fmla="*/ 487110 w 598206"/>
              <a:gd name="connsiteY6" fmla="*/ 153824 h 206224"/>
              <a:gd name="connsiteX7" fmla="*/ 598206 w 598206"/>
              <a:gd name="connsiteY7" fmla="*/ 59821 h 206224"/>
              <a:gd name="connsiteX8" fmla="*/ 598206 w 598206"/>
              <a:gd name="connsiteY8" fmla="*/ 59821 h 206224"/>
              <a:gd name="connsiteX0" fmla="*/ 0 w 598206"/>
              <a:gd name="connsiteY0" fmla="*/ 0 h 206224"/>
              <a:gd name="connsiteX1" fmla="*/ 49515 w 598206"/>
              <a:gd name="connsiteY1" fmla="*/ 89731 h 206224"/>
              <a:gd name="connsiteX2" fmla="*/ 94004 w 598206"/>
              <a:gd name="connsiteY2" fmla="*/ 136733 h 206224"/>
              <a:gd name="connsiteX3" fmla="*/ 170916 w 598206"/>
              <a:gd name="connsiteY3" fmla="*/ 187053 h 206224"/>
              <a:gd name="connsiteX4" fmla="*/ 247828 w 598206"/>
              <a:gd name="connsiteY4" fmla="*/ 204144 h 206224"/>
              <a:gd name="connsiteX5" fmla="*/ 324740 w 598206"/>
              <a:gd name="connsiteY5" fmla="*/ 205099 h 206224"/>
              <a:gd name="connsiteX6" fmla="*/ 401652 w 598206"/>
              <a:gd name="connsiteY6" fmla="*/ 196553 h 206224"/>
              <a:gd name="connsiteX7" fmla="*/ 487110 w 598206"/>
              <a:gd name="connsiteY7" fmla="*/ 153824 h 206224"/>
              <a:gd name="connsiteX8" fmla="*/ 598206 w 598206"/>
              <a:gd name="connsiteY8" fmla="*/ 59821 h 206224"/>
              <a:gd name="connsiteX9" fmla="*/ 598206 w 598206"/>
              <a:gd name="connsiteY9" fmla="*/ 59821 h 206224"/>
              <a:gd name="connsiteX0" fmla="*/ 0 w 598206"/>
              <a:gd name="connsiteY0" fmla="*/ 0 h 206224"/>
              <a:gd name="connsiteX1" fmla="*/ 49515 w 598206"/>
              <a:gd name="connsiteY1" fmla="*/ 89731 h 206224"/>
              <a:gd name="connsiteX2" fmla="*/ 94004 w 598206"/>
              <a:gd name="connsiteY2" fmla="*/ 136733 h 206224"/>
              <a:gd name="connsiteX3" fmla="*/ 170916 w 598206"/>
              <a:gd name="connsiteY3" fmla="*/ 187053 h 206224"/>
              <a:gd name="connsiteX4" fmla="*/ 247828 w 598206"/>
              <a:gd name="connsiteY4" fmla="*/ 204144 h 206224"/>
              <a:gd name="connsiteX5" fmla="*/ 324740 w 598206"/>
              <a:gd name="connsiteY5" fmla="*/ 205099 h 206224"/>
              <a:gd name="connsiteX6" fmla="*/ 401652 w 598206"/>
              <a:gd name="connsiteY6" fmla="*/ 196553 h 206224"/>
              <a:gd name="connsiteX7" fmla="*/ 487110 w 598206"/>
              <a:gd name="connsiteY7" fmla="*/ 153824 h 206224"/>
              <a:gd name="connsiteX8" fmla="*/ 560503 w 598206"/>
              <a:gd name="connsiteY8" fmla="*/ 100489 h 206224"/>
              <a:gd name="connsiteX9" fmla="*/ 598206 w 598206"/>
              <a:gd name="connsiteY9" fmla="*/ 59821 h 206224"/>
              <a:gd name="connsiteX10" fmla="*/ 598206 w 598206"/>
              <a:gd name="connsiteY10" fmla="*/ 59821 h 206224"/>
              <a:gd name="connsiteX0" fmla="*/ 0 w 598206"/>
              <a:gd name="connsiteY0" fmla="*/ 0 h 217518"/>
              <a:gd name="connsiteX1" fmla="*/ 49515 w 598206"/>
              <a:gd name="connsiteY1" fmla="*/ 89731 h 217518"/>
              <a:gd name="connsiteX2" fmla="*/ 94004 w 598206"/>
              <a:gd name="connsiteY2" fmla="*/ 136733 h 217518"/>
              <a:gd name="connsiteX3" fmla="*/ 170916 w 598206"/>
              <a:gd name="connsiteY3" fmla="*/ 187053 h 217518"/>
              <a:gd name="connsiteX4" fmla="*/ 247828 w 598206"/>
              <a:gd name="connsiteY4" fmla="*/ 217023 h 217518"/>
              <a:gd name="connsiteX5" fmla="*/ 324740 w 598206"/>
              <a:gd name="connsiteY5" fmla="*/ 205099 h 217518"/>
              <a:gd name="connsiteX6" fmla="*/ 401652 w 598206"/>
              <a:gd name="connsiteY6" fmla="*/ 196553 h 217518"/>
              <a:gd name="connsiteX7" fmla="*/ 487110 w 598206"/>
              <a:gd name="connsiteY7" fmla="*/ 153824 h 217518"/>
              <a:gd name="connsiteX8" fmla="*/ 560503 w 598206"/>
              <a:gd name="connsiteY8" fmla="*/ 100489 h 217518"/>
              <a:gd name="connsiteX9" fmla="*/ 598206 w 598206"/>
              <a:gd name="connsiteY9" fmla="*/ 59821 h 217518"/>
              <a:gd name="connsiteX10" fmla="*/ 598206 w 598206"/>
              <a:gd name="connsiteY10" fmla="*/ 59821 h 217518"/>
              <a:gd name="connsiteX0" fmla="*/ 0 w 598206"/>
              <a:gd name="connsiteY0" fmla="*/ 0 h 206224"/>
              <a:gd name="connsiteX1" fmla="*/ 49515 w 598206"/>
              <a:gd name="connsiteY1" fmla="*/ 89731 h 206224"/>
              <a:gd name="connsiteX2" fmla="*/ 94004 w 598206"/>
              <a:gd name="connsiteY2" fmla="*/ 136733 h 206224"/>
              <a:gd name="connsiteX3" fmla="*/ 170916 w 598206"/>
              <a:gd name="connsiteY3" fmla="*/ 187053 h 206224"/>
              <a:gd name="connsiteX4" fmla="*/ 247828 w 598206"/>
              <a:gd name="connsiteY4" fmla="*/ 204144 h 206224"/>
              <a:gd name="connsiteX5" fmla="*/ 324740 w 598206"/>
              <a:gd name="connsiteY5" fmla="*/ 205099 h 206224"/>
              <a:gd name="connsiteX6" fmla="*/ 401652 w 598206"/>
              <a:gd name="connsiteY6" fmla="*/ 196553 h 206224"/>
              <a:gd name="connsiteX7" fmla="*/ 487110 w 598206"/>
              <a:gd name="connsiteY7" fmla="*/ 153824 h 206224"/>
              <a:gd name="connsiteX8" fmla="*/ 560503 w 598206"/>
              <a:gd name="connsiteY8" fmla="*/ 100489 h 206224"/>
              <a:gd name="connsiteX9" fmla="*/ 598206 w 598206"/>
              <a:gd name="connsiteY9" fmla="*/ 59821 h 206224"/>
              <a:gd name="connsiteX10" fmla="*/ 598206 w 598206"/>
              <a:gd name="connsiteY10" fmla="*/ 59821 h 206224"/>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06224"/>
              <a:gd name="connsiteX1" fmla="*/ 49515 w 598206"/>
              <a:gd name="connsiteY1" fmla="*/ 89731 h 206224"/>
              <a:gd name="connsiteX2" fmla="*/ 94004 w 598206"/>
              <a:gd name="connsiteY2" fmla="*/ 136733 h 206224"/>
              <a:gd name="connsiteX3" fmla="*/ 170916 w 598206"/>
              <a:gd name="connsiteY3" fmla="*/ 187053 h 206224"/>
              <a:gd name="connsiteX4" fmla="*/ 247828 w 598206"/>
              <a:gd name="connsiteY4" fmla="*/ 204144 h 206224"/>
              <a:gd name="connsiteX5" fmla="*/ 324740 w 598206"/>
              <a:gd name="connsiteY5" fmla="*/ 205099 h 206224"/>
              <a:gd name="connsiteX6" fmla="*/ 401652 w 598206"/>
              <a:gd name="connsiteY6" fmla="*/ 196553 h 206224"/>
              <a:gd name="connsiteX7" fmla="*/ 487110 w 598206"/>
              <a:gd name="connsiteY7" fmla="*/ 153824 h 206224"/>
              <a:gd name="connsiteX8" fmla="*/ 560503 w 598206"/>
              <a:gd name="connsiteY8" fmla="*/ 100489 h 206224"/>
              <a:gd name="connsiteX9" fmla="*/ 598206 w 598206"/>
              <a:gd name="connsiteY9" fmla="*/ 59821 h 206224"/>
              <a:gd name="connsiteX10" fmla="*/ 598206 w 598206"/>
              <a:gd name="connsiteY10" fmla="*/ 59821 h 206224"/>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3469"/>
              <a:gd name="connsiteX1" fmla="*/ 49515 w 598206"/>
              <a:gd name="connsiteY1" fmla="*/ 89731 h 213469"/>
              <a:gd name="connsiteX2" fmla="*/ 94004 w 598206"/>
              <a:gd name="connsiteY2" fmla="*/ 136733 h 213469"/>
              <a:gd name="connsiteX3" fmla="*/ 170916 w 598206"/>
              <a:gd name="connsiteY3" fmla="*/ 187053 h 213469"/>
              <a:gd name="connsiteX4" fmla="*/ 247828 w 598206"/>
              <a:gd name="connsiteY4" fmla="*/ 210584 h 213469"/>
              <a:gd name="connsiteX5" fmla="*/ 324740 w 598206"/>
              <a:gd name="connsiteY5" fmla="*/ 211539 h 213469"/>
              <a:gd name="connsiteX6" fmla="*/ 401652 w 598206"/>
              <a:gd name="connsiteY6" fmla="*/ 196553 h 213469"/>
              <a:gd name="connsiteX7" fmla="*/ 487110 w 598206"/>
              <a:gd name="connsiteY7" fmla="*/ 153824 h 213469"/>
              <a:gd name="connsiteX8" fmla="*/ 560503 w 598206"/>
              <a:gd name="connsiteY8" fmla="*/ 100489 h 213469"/>
              <a:gd name="connsiteX9" fmla="*/ 598206 w 598206"/>
              <a:gd name="connsiteY9" fmla="*/ 59821 h 213469"/>
              <a:gd name="connsiteX10" fmla="*/ 598206 w 598206"/>
              <a:gd name="connsiteY10" fmla="*/ 59821 h 213469"/>
              <a:gd name="connsiteX0" fmla="*/ 0 w 598206"/>
              <a:gd name="connsiteY0" fmla="*/ 0 h 213469"/>
              <a:gd name="connsiteX1" fmla="*/ 38758 w 598206"/>
              <a:gd name="connsiteY1" fmla="*/ 89731 h 213469"/>
              <a:gd name="connsiteX2" fmla="*/ 94004 w 598206"/>
              <a:gd name="connsiteY2" fmla="*/ 136733 h 213469"/>
              <a:gd name="connsiteX3" fmla="*/ 170916 w 598206"/>
              <a:gd name="connsiteY3" fmla="*/ 187053 h 213469"/>
              <a:gd name="connsiteX4" fmla="*/ 247828 w 598206"/>
              <a:gd name="connsiteY4" fmla="*/ 210584 h 213469"/>
              <a:gd name="connsiteX5" fmla="*/ 324740 w 598206"/>
              <a:gd name="connsiteY5" fmla="*/ 211539 h 213469"/>
              <a:gd name="connsiteX6" fmla="*/ 401652 w 598206"/>
              <a:gd name="connsiteY6" fmla="*/ 196553 h 213469"/>
              <a:gd name="connsiteX7" fmla="*/ 487110 w 598206"/>
              <a:gd name="connsiteY7" fmla="*/ 153824 h 213469"/>
              <a:gd name="connsiteX8" fmla="*/ 560503 w 598206"/>
              <a:gd name="connsiteY8" fmla="*/ 100489 h 213469"/>
              <a:gd name="connsiteX9" fmla="*/ 598206 w 598206"/>
              <a:gd name="connsiteY9" fmla="*/ 59821 h 213469"/>
              <a:gd name="connsiteX10" fmla="*/ 598206 w 598206"/>
              <a:gd name="connsiteY10" fmla="*/ 59821 h 213469"/>
              <a:gd name="connsiteX0" fmla="*/ 0 w 598206"/>
              <a:gd name="connsiteY0" fmla="*/ 0 h 213469"/>
              <a:gd name="connsiteX1" fmla="*/ 49515 w 598206"/>
              <a:gd name="connsiteY1" fmla="*/ 89731 h 213469"/>
              <a:gd name="connsiteX2" fmla="*/ 94004 w 598206"/>
              <a:gd name="connsiteY2" fmla="*/ 136733 h 213469"/>
              <a:gd name="connsiteX3" fmla="*/ 170916 w 598206"/>
              <a:gd name="connsiteY3" fmla="*/ 187053 h 213469"/>
              <a:gd name="connsiteX4" fmla="*/ 247828 w 598206"/>
              <a:gd name="connsiteY4" fmla="*/ 210584 h 213469"/>
              <a:gd name="connsiteX5" fmla="*/ 324740 w 598206"/>
              <a:gd name="connsiteY5" fmla="*/ 211539 h 213469"/>
              <a:gd name="connsiteX6" fmla="*/ 401652 w 598206"/>
              <a:gd name="connsiteY6" fmla="*/ 196553 h 213469"/>
              <a:gd name="connsiteX7" fmla="*/ 487110 w 598206"/>
              <a:gd name="connsiteY7" fmla="*/ 153824 h 213469"/>
              <a:gd name="connsiteX8" fmla="*/ 560503 w 598206"/>
              <a:gd name="connsiteY8" fmla="*/ 100489 h 213469"/>
              <a:gd name="connsiteX9" fmla="*/ 598206 w 598206"/>
              <a:gd name="connsiteY9" fmla="*/ 59821 h 213469"/>
              <a:gd name="connsiteX10" fmla="*/ 598206 w 598206"/>
              <a:gd name="connsiteY10" fmla="*/ 59821 h 21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206" h="213469">
                <a:moveTo>
                  <a:pt x="0" y="0"/>
                </a:moveTo>
                <a:cubicBezTo>
                  <a:pt x="8252" y="14059"/>
                  <a:pt x="33848" y="66942"/>
                  <a:pt x="49515" y="89731"/>
                </a:cubicBezTo>
                <a:cubicBezTo>
                  <a:pt x="65182" y="112520"/>
                  <a:pt x="73771" y="120513"/>
                  <a:pt x="94004" y="136733"/>
                </a:cubicBezTo>
                <a:cubicBezTo>
                  <a:pt x="114237" y="152953"/>
                  <a:pt x="145279" y="174745"/>
                  <a:pt x="170916" y="187053"/>
                </a:cubicBezTo>
                <a:cubicBezTo>
                  <a:pt x="196553" y="199362"/>
                  <a:pt x="222191" y="206503"/>
                  <a:pt x="247828" y="210584"/>
                </a:cubicBezTo>
                <a:cubicBezTo>
                  <a:pt x="273465" y="214665"/>
                  <a:pt x="299103" y="213878"/>
                  <a:pt x="324740" y="211539"/>
                </a:cubicBezTo>
                <a:cubicBezTo>
                  <a:pt x="350377" y="209201"/>
                  <a:pt x="374590" y="206172"/>
                  <a:pt x="401652" y="196553"/>
                </a:cubicBezTo>
                <a:cubicBezTo>
                  <a:pt x="428714" y="186934"/>
                  <a:pt x="460635" y="169835"/>
                  <a:pt x="487110" y="153824"/>
                </a:cubicBezTo>
                <a:cubicBezTo>
                  <a:pt x="513585" y="137813"/>
                  <a:pt x="541987" y="116156"/>
                  <a:pt x="560503" y="100489"/>
                </a:cubicBezTo>
                <a:cubicBezTo>
                  <a:pt x="579019" y="84822"/>
                  <a:pt x="591922" y="66599"/>
                  <a:pt x="598206" y="59821"/>
                </a:cubicBezTo>
                <a:lnTo>
                  <a:pt x="598206" y="59821"/>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2" name="Freeform 31"/>
          <p:cNvSpPr/>
          <p:nvPr/>
        </p:nvSpPr>
        <p:spPr>
          <a:xfrm>
            <a:off x="5878363" y="2420827"/>
            <a:ext cx="467958" cy="1333948"/>
          </a:xfrm>
          <a:custGeom>
            <a:avLst/>
            <a:gdLst>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55003 w 468993"/>
              <a:gd name="connsiteY4" fmla="*/ 731520 h 1333948"/>
              <a:gd name="connsiteX5" fmla="*/ 430306 w 468993"/>
              <a:gd name="connsiteY5" fmla="*/ 559397 h 1333948"/>
              <a:gd name="connsiteX6" fmla="*/ 457200 w 468993"/>
              <a:gd name="connsiteY6" fmla="*/ 441063 h 1333948"/>
              <a:gd name="connsiteX7" fmla="*/ 467958 w 468993"/>
              <a:gd name="connsiteY7" fmla="*/ 322729 h 1333948"/>
              <a:gd name="connsiteX8" fmla="*/ 467958 w 468993"/>
              <a:gd name="connsiteY8" fmla="*/ 204395 h 1333948"/>
              <a:gd name="connsiteX9" fmla="*/ 462579 w 468993"/>
              <a:gd name="connsiteY9" fmla="*/ 59167 h 1333948"/>
              <a:gd name="connsiteX10" fmla="*/ 467958 w 468993"/>
              <a:gd name="connsiteY10" fmla="*/ 0 h 1333948"/>
              <a:gd name="connsiteX11" fmla="*/ 467958 w 468993"/>
              <a:gd name="connsiteY11"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06593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95836 w 468993"/>
              <a:gd name="connsiteY3" fmla="*/ 919778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4320 w 468993"/>
              <a:gd name="connsiteY3" fmla="*/ 914399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55003 w 468993"/>
              <a:gd name="connsiteY5" fmla="*/ 736899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5760 w 468993"/>
              <a:gd name="connsiteY5" fmla="*/ 736899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49624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0381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0381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0381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0381 w 468993"/>
              <a:gd name="connsiteY5" fmla="*/ 731520 h 1333948"/>
              <a:gd name="connsiteX6" fmla="*/ 419549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058"/>
              <a:gd name="connsiteY0" fmla="*/ 1333948 h 1333948"/>
              <a:gd name="connsiteX1" fmla="*/ 102198 w 468058"/>
              <a:gd name="connsiteY1" fmla="*/ 1226371 h 1333948"/>
              <a:gd name="connsiteX2" fmla="*/ 182880 w 468058"/>
              <a:gd name="connsiteY2" fmla="*/ 1097280 h 1333948"/>
              <a:gd name="connsiteX3" fmla="*/ 279699 w 468058"/>
              <a:gd name="connsiteY3" fmla="*/ 914399 h 1333948"/>
              <a:gd name="connsiteX4" fmla="*/ 311972 w 468058"/>
              <a:gd name="connsiteY4" fmla="*/ 849854 h 1333948"/>
              <a:gd name="connsiteX5" fmla="*/ 360381 w 468058"/>
              <a:gd name="connsiteY5" fmla="*/ 731520 h 1333948"/>
              <a:gd name="connsiteX6" fmla="*/ 419549 w 468058"/>
              <a:gd name="connsiteY6" fmla="*/ 559397 h 1333948"/>
              <a:gd name="connsiteX7" fmla="*/ 457200 w 468058"/>
              <a:gd name="connsiteY7" fmla="*/ 441063 h 1333948"/>
              <a:gd name="connsiteX8" fmla="*/ 467958 w 468058"/>
              <a:gd name="connsiteY8" fmla="*/ 322729 h 1333948"/>
              <a:gd name="connsiteX9" fmla="*/ 462580 w 468058"/>
              <a:gd name="connsiteY9" fmla="*/ 204395 h 1333948"/>
              <a:gd name="connsiteX10" fmla="*/ 462579 w 468058"/>
              <a:gd name="connsiteY10" fmla="*/ 59167 h 1333948"/>
              <a:gd name="connsiteX11" fmla="*/ 467958 w 468058"/>
              <a:gd name="connsiteY11" fmla="*/ 0 h 1333948"/>
              <a:gd name="connsiteX12" fmla="*/ 467958 w 468058"/>
              <a:gd name="connsiteY12" fmla="*/ 0 h 1333948"/>
              <a:gd name="connsiteX0" fmla="*/ 0 w 468058"/>
              <a:gd name="connsiteY0" fmla="*/ 1333948 h 1333948"/>
              <a:gd name="connsiteX1" fmla="*/ 102198 w 468058"/>
              <a:gd name="connsiteY1" fmla="*/ 1226371 h 1333948"/>
              <a:gd name="connsiteX2" fmla="*/ 182880 w 468058"/>
              <a:gd name="connsiteY2" fmla="*/ 1097280 h 1333948"/>
              <a:gd name="connsiteX3" fmla="*/ 279699 w 468058"/>
              <a:gd name="connsiteY3" fmla="*/ 914399 h 1333948"/>
              <a:gd name="connsiteX4" fmla="*/ 311972 w 468058"/>
              <a:gd name="connsiteY4" fmla="*/ 849854 h 1333948"/>
              <a:gd name="connsiteX5" fmla="*/ 360381 w 468058"/>
              <a:gd name="connsiteY5" fmla="*/ 731520 h 1333948"/>
              <a:gd name="connsiteX6" fmla="*/ 419549 w 468058"/>
              <a:gd name="connsiteY6" fmla="*/ 559397 h 1333948"/>
              <a:gd name="connsiteX7" fmla="*/ 457200 w 468058"/>
              <a:gd name="connsiteY7" fmla="*/ 441063 h 1333948"/>
              <a:gd name="connsiteX8" fmla="*/ 467958 w 468058"/>
              <a:gd name="connsiteY8" fmla="*/ 322729 h 1333948"/>
              <a:gd name="connsiteX9" fmla="*/ 462580 w 468058"/>
              <a:gd name="connsiteY9" fmla="*/ 204395 h 1333948"/>
              <a:gd name="connsiteX10" fmla="*/ 462579 w 468058"/>
              <a:gd name="connsiteY10" fmla="*/ 59167 h 1333948"/>
              <a:gd name="connsiteX11" fmla="*/ 467958 w 468058"/>
              <a:gd name="connsiteY11" fmla="*/ 0 h 1333948"/>
              <a:gd name="connsiteX12" fmla="*/ 467958 w 4680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51822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62579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62579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62579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62579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82880 w 467958"/>
              <a:gd name="connsiteY3" fmla="*/ 1097280 h 1333948"/>
              <a:gd name="connsiteX4" fmla="*/ 279699 w 467958"/>
              <a:gd name="connsiteY4" fmla="*/ 914399 h 1333948"/>
              <a:gd name="connsiteX5" fmla="*/ 311972 w 467958"/>
              <a:gd name="connsiteY5" fmla="*/ 849854 h 1333948"/>
              <a:gd name="connsiteX6" fmla="*/ 360381 w 467958"/>
              <a:gd name="connsiteY6" fmla="*/ 731520 h 1333948"/>
              <a:gd name="connsiteX7" fmla="*/ 419549 w 467958"/>
              <a:gd name="connsiteY7" fmla="*/ 559397 h 1333948"/>
              <a:gd name="connsiteX8" fmla="*/ 457200 w 467958"/>
              <a:gd name="connsiteY8" fmla="*/ 441063 h 1333948"/>
              <a:gd name="connsiteX9" fmla="*/ 462579 w 467958"/>
              <a:gd name="connsiteY9" fmla="*/ 322729 h 1333948"/>
              <a:gd name="connsiteX10" fmla="*/ 462580 w 467958"/>
              <a:gd name="connsiteY10" fmla="*/ 204395 h 1333948"/>
              <a:gd name="connsiteX11" fmla="*/ 462579 w 467958"/>
              <a:gd name="connsiteY11" fmla="*/ 59167 h 1333948"/>
              <a:gd name="connsiteX12" fmla="*/ 467958 w 467958"/>
              <a:gd name="connsiteY12" fmla="*/ 0 h 1333948"/>
              <a:gd name="connsiteX13" fmla="*/ 467958 w 467958"/>
              <a:gd name="connsiteY13"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82880 w 467958"/>
              <a:gd name="connsiteY3" fmla="*/ 1097280 h 1333948"/>
              <a:gd name="connsiteX4" fmla="*/ 279699 w 467958"/>
              <a:gd name="connsiteY4" fmla="*/ 914399 h 1333948"/>
              <a:gd name="connsiteX5" fmla="*/ 311972 w 467958"/>
              <a:gd name="connsiteY5" fmla="*/ 849854 h 1333948"/>
              <a:gd name="connsiteX6" fmla="*/ 360381 w 467958"/>
              <a:gd name="connsiteY6" fmla="*/ 731520 h 1333948"/>
              <a:gd name="connsiteX7" fmla="*/ 419549 w 467958"/>
              <a:gd name="connsiteY7" fmla="*/ 559397 h 1333948"/>
              <a:gd name="connsiteX8" fmla="*/ 457200 w 467958"/>
              <a:gd name="connsiteY8" fmla="*/ 441063 h 1333948"/>
              <a:gd name="connsiteX9" fmla="*/ 462579 w 467958"/>
              <a:gd name="connsiteY9" fmla="*/ 322729 h 1333948"/>
              <a:gd name="connsiteX10" fmla="*/ 462580 w 467958"/>
              <a:gd name="connsiteY10" fmla="*/ 204395 h 1333948"/>
              <a:gd name="connsiteX11" fmla="*/ 462579 w 467958"/>
              <a:gd name="connsiteY11" fmla="*/ 59167 h 1333948"/>
              <a:gd name="connsiteX12" fmla="*/ 467958 w 467958"/>
              <a:gd name="connsiteY12" fmla="*/ 0 h 1333948"/>
              <a:gd name="connsiteX13" fmla="*/ 467958 w 467958"/>
              <a:gd name="connsiteY13"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82880 w 467958"/>
              <a:gd name="connsiteY3" fmla="*/ 1097280 h 1333948"/>
              <a:gd name="connsiteX4" fmla="*/ 279699 w 467958"/>
              <a:gd name="connsiteY4" fmla="*/ 914399 h 1333948"/>
              <a:gd name="connsiteX5" fmla="*/ 311972 w 467958"/>
              <a:gd name="connsiteY5" fmla="*/ 849854 h 1333948"/>
              <a:gd name="connsiteX6" fmla="*/ 360381 w 467958"/>
              <a:gd name="connsiteY6" fmla="*/ 731520 h 1333948"/>
              <a:gd name="connsiteX7" fmla="*/ 419549 w 467958"/>
              <a:gd name="connsiteY7" fmla="*/ 559397 h 1333948"/>
              <a:gd name="connsiteX8" fmla="*/ 457200 w 467958"/>
              <a:gd name="connsiteY8" fmla="*/ 441063 h 1333948"/>
              <a:gd name="connsiteX9" fmla="*/ 462579 w 467958"/>
              <a:gd name="connsiteY9" fmla="*/ 322729 h 1333948"/>
              <a:gd name="connsiteX10" fmla="*/ 462580 w 467958"/>
              <a:gd name="connsiteY10" fmla="*/ 204395 h 1333948"/>
              <a:gd name="connsiteX11" fmla="*/ 462579 w 467958"/>
              <a:gd name="connsiteY11" fmla="*/ 59167 h 1333948"/>
              <a:gd name="connsiteX12" fmla="*/ 467958 w 467958"/>
              <a:gd name="connsiteY12" fmla="*/ 0 h 1333948"/>
              <a:gd name="connsiteX13" fmla="*/ 467958 w 467958"/>
              <a:gd name="connsiteY13"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37123 w 467958"/>
              <a:gd name="connsiteY3" fmla="*/ 1161144 h 1333948"/>
              <a:gd name="connsiteX4" fmla="*/ 182880 w 467958"/>
              <a:gd name="connsiteY4" fmla="*/ 1097280 h 1333948"/>
              <a:gd name="connsiteX5" fmla="*/ 279699 w 467958"/>
              <a:gd name="connsiteY5" fmla="*/ 914399 h 1333948"/>
              <a:gd name="connsiteX6" fmla="*/ 311972 w 467958"/>
              <a:gd name="connsiteY6" fmla="*/ 849854 h 1333948"/>
              <a:gd name="connsiteX7" fmla="*/ 360381 w 467958"/>
              <a:gd name="connsiteY7" fmla="*/ 731520 h 1333948"/>
              <a:gd name="connsiteX8" fmla="*/ 419549 w 467958"/>
              <a:gd name="connsiteY8" fmla="*/ 559397 h 1333948"/>
              <a:gd name="connsiteX9" fmla="*/ 457200 w 467958"/>
              <a:gd name="connsiteY9" fmla="*/ 441063 h 1333948"/>
              <a:gd name="connsiteX10" fmla="*/ 462579 w 467958"/>
              <a:gd name="connsiteY10" fmla="*/ 322729 h 1333948"/>
              <a:gd name="connsiteX11" fmla="*/ 462580 w 467958"/>
              <a:gd name="connsiteY11" fmla="*/ 204395 h 1333948"/>
              <a:gd name="connsiteX12" fmla="*/ 462579 w 467958"/>
              <a:gd name="connsiteY12" fmla="*/ 59167 h 1333948"/>
              <a:gd name="connsiteX13" fmla="*/ 467958 w 467958"/>
              <a:gd name="connsiteY13" fmla="*/ 0 h 1333948"/>
              <a:gd name="connsiteX14" fmla="*/ 467958 w 467958"/>
              <a:gd name="connsiteY14"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2880 w 467958"/>
              <a:gd name="connsiteY4" fmla="*/ 1097280 h 1333948"/>
              <a:gd name="connsiteX5" fmla="*/ 279699 w 467958"/>
              <a:gd name="connsiteY5" fmla="*/ 914399 h 1333948"/>
              <a:gd name="connsiteX6" fmla="*/ 311972 w 467958"/>
              <a:gd name="connsiteY6" fmla="*/ 849854 h 1333948"/>
              <a:gd name="connsiteX7" fmla="*/ 360381 w 467958"/>
              <a:gd name="connsiteY7" fmla="*/ 731520 h 1333948"/>
              <a:gd name="connsiteX8" fmla="*/ 419549 w 467958"/>
              <a:gd name="connsiteY8" fmla="*/ 559397 h 1333948"/>
              <a:gd name="connsiteX9" fmla="*/ 457200 w 467958"/>
              <a:gd name="connsiteY9" fmla="*/ 441063 h 1333948"/>
              <a:gd name="connsiteX10" fmla="*/ 462579 w 467958"/>
              <a:gd name="connsiteY10" fmla="*/ 322729 h 1333948"/>
              <a:gd name="connsiteX11" fmla="*/ 462580 w 467958"/>
              <a:gd name="connsiteY11" fmla="*/ 204395 h 1333948"/>
              <a:gd name="connsiteX12" fmla="*/ 462579 w 467958"/>
              <a:gd name="connsiteY12" fmla="*/ 59167 h 1333948"/>
              <a:gd name="connsiteX13" fmla="*/ 467958 w 467958"/>
              <a:gd name="connsiteY13" fmla="*/ 0 h 1333948"/>
              <a:gd name="connsiteX14" fmla="*/ 467958 w 467958"/>
              <a:gd name="connsiteY14"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2880 w 467958"/>
              <a:gd name="connsiteY4" fmla="*/ 1103719 h 1333948"/>
              <a:gd name="connsiteX5" fmla="*/ 279699 w 467958"/>
              <a:gd name="connsiteY5" fmla="*/ 914399 h 1333948"/>
              <a:gd name="connsiteX6" fmla="*/ 311972 w 467958"/>
              <a:gd name="connsiteY6" fmla="*/ 849854 h 1333948"/>
              <a:gd name="connsiteX7" fmla="*/ 360381 w 467958"/>
              <a:gd name="connsiteY7" fmla="*/ 731520 h 1333948"/>
              <a:gd name="connsiteX8" fmla="*/ 419549 w 467958"/>
              <a:gd name="connsiteY8" fmla="*/ 559397 h 1333948"/>
              <a:gd name="connsiteX9" fmla="*/ 457200 w 467958"/>
              <a:gd name="connsiteY9" fmla="*/ 441063 h 1333948"/>
              <a:gd name="connsiteX10" fmla="*/ 462579 w 467958"/>
              <a:gd name="connsiteY10" fmla="*/ 322729 h 1333948"/>
              <a:gd name="connsiteX11" fmla="*/ 462580 w 467958"/>
              <a:gd name="connsiteY11" fmla="*/ 204395 h 1333948"/>
              <a:gd name="connsiteX12" fmla="*/ 462579 w 467958"/>
              <a:gd name="connsiteY12" fmla="*/ 59167 h 1333948"/>
              <a:gd name="connsiteX13" fmla="*/ 467958 w 467958"/>
              <a:gd name="connsiteY13" fmla="*/ 0 h 1333948"/>
              <a:gd name="connsiteX14" fmla="*/ 467958 w 467958"/>
              <a:gd name="connsiteY14"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79699 w 467958"/>
              <a:gd name="connsiteY5" fmla="*/ 914399 h 1333948"/>
              <a:gd name="connsiteX6" fmla="*/ 311972 w 467958"/>
              <a:gd name="connsiteY6" fmla="*/ 849854 h 1333948"/>
              <a:gd name="connsiteX7" fmla="*/ 360381 w 467958"/>
              <a:gd name="connsiteY7" fmla="*/ 731520 h 1333948"/>
              <a:gd name="connsiteX8" fmla="*/ 419549 w 467958"/>
              <a:gd name="connsiteY8" fmla="*/ 559397 h 1333948"/>
              <a:gd name="connsiteX9" fmla="*/ 457200 w 467958"/>
              <a:gd name="connsiteY9" fmla="*/ 441063 h 1333948"/>
              <a:gd name="connsiteX10" fmla="*/ 462579 w 467958"/>
              <a:gd name="connsiteY10" fmla="*/ 322729 h 1333948"/>
              <a:gd name="connsiteX11" fmla="*/ 462580 w 467958"/>
              <a:gd name="connsiteY11" fmla="*/ 204395 h 1333948"/>
              <a:gd name="connsiteX12" fmla="*/ 462579 w 467958"/>
              <a:gd name="connsiteY12" fmla="*/ 59167 h 1333948"/>
              <a:gd name="connsiteX13" fmla="*/ 467958 w 467958"/>
              <a:gd name="connsiteY13" fmla="*/ 0 h 1333948"/>
              <a:gd name="connsiteX14" fmla="*/ 467958 w 467958"/>
              <a:gd name="connsiteY14"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46593 w 467958"/>
              <a:gd name="connsiteY5" fmla="*/ 955082 h 1333948"/>
              <a:gd name="connsiteX6" fmla="*/ 279699 w 467958"/>
              <a:gd name="connsiteY6" fmla="*/ 914399 h 1333948"/>
              <a:gd name="connsiteX7" fmla="*/ 311972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59472 w 467958"/>
              <a:gd name="connsiteY5" fmla="*/ 955082 h 1333948"/>
              <a:gd name="connsiteX6" fmla="*/ 279699 w 467958"/>
              <a:gd name="connsiteY6" fmla="*/ 914399 h 1333948"/>
              <a:gd name="connsiteX7" fmla="*/ 311972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79699 w 467958"/>
              <a:gd name="connsiteY6" fmla="*/ 914399 h 1333948"/>
              <a:gd name="connsiteX7" fmla="*/ 311972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79699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79699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44091 w 467958"/>
              <a:gd name="connsiteY1" fmla="*/ 1302735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383166 w 467958"/>
              <a:gd name="connsiteY9" fmla="*/ 672086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07654 w 467958"/>
              <a:gd name="connsiteY7" fmla="*/ 849854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02275 w 467958"/>
              <a:gd name="connsiteY7" fmla="*/ 844475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3033 w 467958"/>
              <a:gd name="connsiteY7" fmla="*/ 849854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3033 w 467958"/>
              <a:gd name="connsiteY7" fmla="*/ 849854 h 1333948"/>
              <a:gd name="connsiteX8" fmla="*/ 360381 w 467958"/>
              <a:gd name="connsiteY8" fmla="*/ 731520 h 1333948"/>
              <a:gd name="connsiteX9" fmla="*/ 383166 w 467958"/>
              <a:gd name="connsiteY9" fmla="*/ 677465 h 1333948"/>
              <a:gd name="connsiteX10" fmla="*/ 435686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3033 w 467958"/>
              <a:gd name="connsiteY7" fmla="*/ 849854 h 1333948"/>
              <a:gd name="connsiteX8" fmla="*/ 360381 w 467958"/>
              <a:gd name="connsiteY8" fmla="*/ 731520 h 1333948"/>
              <a:gd name="connsiteX9" fmla="*/ 383166 w 467958"/>
              <a:gd name="connsiteY9" fmla="*/ 677465 h 1333948"/>
              <a:gd name="connsiteX10" fmla="*/ 424928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958" h="1333948">
                <a:moveTo>
                  <a:pt x="0" y="1333948"/>
                </a:moveTo>
                <a:cubicBezTo>
                  <a:pt x="6275" y="1325880"/>
                  <a:pt x="27058" y="1314226"/>
                  <a:pt x="44091" y="1296296"/>
                </a:cubicBezTo>
                <a:cubicBezTo>
                  <a:pt x="61124" y="1278366"/>
                  <a:pt x="85620" y="1246750"/>
                  <a:pt x="102198" y="1226371"/>
                </a:cubicBezTo>
                <a:cubicBezTo>
                  <a:pt x="118777" y="1205992"/>
                  <a:pt x="130115" y="1195538"/>
                  <a:pt x="143562" y="1174023"/>
                </a:cubicBezTo>
                <a:cubicBezTo>
                  <a:pt x="157009" y="1152508"/>
                  <a:pt x="168928" y="1140209"/>
                  <a:pt x="189320" y="1103719"/>
                </a:cubicBezTo>
                <a:cubicBezTo>
                  <a:pt x="209712" y="1067229"/>
                  <a:pt x="250849" y="986635"/>
                  <a:pt x="265912" y="955082"/>
                </a:cubicBezTo>
                <a:cubicBezTo>
                  <a:pt x="280975" y="923529"/>
                  <a:pt x="278285" y="931937"/>
                  <a:pt x="286138" y="914399"/>
                </a:cubicBezTo>
                <a:cubicBezTo>
                  <a:pt x="293991" y="896861"/>
                  <a:pt x="300659" y="880334"/>
                  <a:pt x="313033" y="849854"/>
                </a:cubicBezTo>
                <a:cubicBezTo>
                  <a:pt x="325407" y="819374"/>
                  <a:pt x="348692" y="760252"/>
                  <a:pt x="360381" y="731520"/>
                </a:cubicBezTo>
                <a:cubicBezTo>
                  <a:pt x="372070" y="702788"/>
                  <a:pt x="373305" y="706152"/>
                  <a:pt x="383166" y="677465"/>
                </a:cubicBezTo>
                <a:cubicBezTo>
                  <a:pt x="393027" y="648778"/>
                  <a:pt x="412589" y="598797"/>
                  <a:pt x="424928" y="559397"/>
                </a:cubicBezTo>
                <a:cubicBezTo>
                  <a:pt x="437267" y="519997"/>
                  <a:pt x="450925" y="480508"/>
                  <a:pt x="457200" y="441063"/>
                </a:cubicBezTo>
                <a:cubicBezTo>
                  <a:pt x="463475" y="401618"/>
                  <a:pt x="461682" y="362174"/>
                  <a:pt x="462579" y="322729"/>
                </a:cubicBezTo>
                <a:cubicBezTo>
                  <a:pt x="463476" y="283284"/>
                  <a:pt x="462580" y="248322"/>
                  <a:pt x="462580" y="204395"/>
                </a:cubicBezTo>
                <a:cubicBezTo>
                  <a:pt x="462580" y="160468"/>
                  <a:pt x="461683" y="93233"/>
                  <a:pt x="462579" y="59167"/>
                </a:cubicBezTo>
                <a:cubicBezTo>
                  <a:pt x="463475" y="25101"/>
                  <a:pt x="467062" y="9861"/>
                  <a:pt x="467958" y="0"/>
                </a:cubicBezTo>
                <a:lnTo>
                  <a:pt x="467958"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Freeform 32"/>
          <p:cNvSpPr/>
          <p:nvPr/>
        </p:nvSpPr>
        <p:spPr>
          <a:xfrm>
            <a:off x="6535633" y="3146875"/>
            <a:ext cx="603918" cy="731137"/>
          </a:xfrm>
          <a:custGeom>
            <a:avLst/>
            <a:gdLst>
              <a:gd name="connsiteX0" fmla="*/ 0 w 734438"/>
              <a:gd name="connsiteY0" fmla="*/ 1468877 h 1468877"/>
              <a:gd name="connsiteX1" fmla="*/ 97277 w 734438"/>
              <a:gd name="connsiteY1" fmla="*/ 1439694 h 1468877"/>
              <a:gd name="connsiteX2" fmla="*/ 214009 w 734438"/>
              <a:gd name="connsiteY2" fmla="*/ 1366736 h 1468877"/>
              <a:gd name="connsiteX3" fmla="*/ 262647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52919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49029"/>
              <a:gd name="connsiteY0" fmla="*/ 1459149 h 1459149"/>
              <a:gd name="connsiteX1" fmla="*/ 111868 w 749029"/>
              <a:gd name="connsiteY1" fmla="*/ 1439694 h 1459149"/>
              <a:gd name="connsiteX2" fmla="*/ 228600 w 749029"/>
              <a:gd name="connsiteY2" fmla="*/ 1366736 h 1459149"/>
              <a:gd name="connsiteX3" fmla="*/ 262646 w 749029"/>
              <a:gd name="connsiteY3" fmla="*/ 1332689 h 1459149"/>
              <a:gd name="connsiteX4" fmla="*/ 398834 w 749029"/>
              <a:gd name="connsiteY4" fmla="*/ 1157591 h 1459149"/>
              <a:gd name="connsiteX5" fmla="*/ 515566 w 749029"/>
              <a:gd name="connsiteY5" fmla="*/ 914400 h 1459149"/>
              <a:gd name="connsiteX6" fmla="*/ 593387 w 749029"/>
              <a:gd name="connsiteY6" fmla="*/ 680936 h 1459149"/>
              <a:gd name="connsiteX7" fmla="*/ 666344 w 749029"/>
              <a:gd name="connsiteY7" fmla="*/ 428017 h 1459149"/>
              <a:gd name="connsiteX8" fmla="*/ 724710 w 749029"/>
              <a:gd name="connsiteY8" fmla="*/ 160506 h 1459149"/>
              <a:gd name="connsiteX9" fmla="*/ 749029 w 749029"/>
              <a:gd name="connsiteY9" fmla="*/ 0 h 1459149"/>
              <a:gd name="connsiteX10" fmla="*/ 749029 w 749029"/>
              <a:gd name="connsiteY10" fmla="*/ 0 h 1459149"/>
              <a:gd name="connsiteX0" fmla="*/ 0 w 749029"/>
              <a:gd name="connsiteY0" fmla="*/ 1468877 h 1468877"/>
              <a:gd name="connsiteX1" fmla="*/ 111868 w 749029"/>
              <a:gd name="connsiteY1" fmla="*/ 1439694 h 1468877"/>
              <a:gd name="connsiteX2" fmla="*/ 228600 w 749029"/>
              <a:gd name="connsiteY2" fmla="*/ 1366736 h 1468877"/>
              <a:gd name="connsiteX3" fmla="*/ 262646 w 749029"/>
              <a:gd name="connsiteY3" fmla="*/ 1332689 h 1468877"/>
              <a:gd name="connsiteX4" fmla="*/ 398834 w 749029"/>
              <a:gd name="connsiteY4" fmla="*/ 1157591 h 1468877"/>
              <a:gd name="connsiteX5" fmla="*/ 515566 w 749029"/>
              <a:gd name="connsiteY5" fmla="*/ 914400 h 1468877"/>
              <a:gd name="connsiteX6" fmla="*/ 593387 w 749029"/>
              <a:gd name="connsiteY6" fmla="*/ 680936 h 1468877"/>
              <a:gd name="connsiteX7" fmla="*/ 666344 w 749029"/>
              <a:gd name="connsiteY7" fmla="*/ 428017 h 1468877"/>
              <a:gd name="connsiteX8" fmla="*/ 724710 w 749029"/>
              <a:gd name="connsiteY8" fmla="*/ 160506 h 1468877"/>
              <a:gd name="connsiteX9" fmla="*/ 749029 w 749029"/>
              <a:gd name="connsiteY9" fmla="*/ 0 h 1468877"/>
              <a:gd name="connsiteX10" fmla="*/ 749029 w 749029"/>
              <a:gd name="connsiteY10" fmla="*/ 0 h 1468877"/>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403698 w 753893"/>
              <a:gd name="connsiteY4" fmla="*/ 1157591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98834 w 753893"/>
              <a:gd name="connsiteY4" fmla="*/ 1147863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98834 w 753893"/>
              <a:gd name="connsiteY4" fmla="*/ 1147863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20430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15567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15567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56769 w 753893"/>
              <a:gd name="connsiteY5" fmla="*/ 1131237 h 1464013"/>
              <a:gd name="connsiteX6" fmla="*/ 515567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311286 w 753893"/>
              <a:gd name="connsiteY3" fmla="*/ 1279187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311286 w 753893"/>
              <a:gd name="connsiteY3" fmla="*/ 1279187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87917 w 753893"/>
              <a:gd name="connsiteY3" fmla="*/ 1273645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6837 w 753893"/>
              <a:gd name="connsiteY6" fmla="*/ 664310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6837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55651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47421 w 753893"/>
              <a:gd name="connsiteY4" fmla="*/ 1125695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2095 w 753893"/>
              <a:gd name="connsiteY4" fmla="*/ 1125695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61443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86691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86691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5650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5650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5650 h 1464013"/>
              <a:gd name="connsiteX3" fmla="*/ 273895 w 753893"/>
              <a:gd name="connsiteY3" fmla="*/ 1273645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5650 h 1464013"/>
              <a:gd name="connsiteX3" fmla="*/ 294496 w 753893"/>
              <a:gd name="connsiteY3" fmla="*/ 1295262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5650 h 1464013"/>
              <a:gd name="connsiteX3" fmla="*/ 284195 w 753893"/>
              <a:gd name="connsiteY3" fmla="*/ 1289858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66459 h 1464013"/>
              <a:gd name="connsiteX3" fmla="*/ 284195 w 753893"/>
              <a:gd name="connsiteY3" fmla="*/ 1289858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70731 w 753893"/>
              <a:gd name="connsiteY5" fmla="*/ 92479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70731 w 753893"/>
              <a:gd name="connsiteY5" fmla="*/ 924795 h 1464013"/>
              <a:gd name="connsiteX6" fmla="*/ 562763 w 753893"/>
              <a:gd name="connsiteY6" fmla="*/ 675117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70731 w 753893"/>
              <a:gd name="connsiteY5" fmla="*/ 924795 h 1464013"/>
              <a:gd name="connsiteX6" fmla="*/ 562763 w 753893"/>
              <a:gd name="connsiteY6" fmla="*/ 675117 h 1464013"/>
              <a:gd name="connsiteX7" fmla="*/ 649742 w 753893"/>
              <a:gd name="connsiteY7" fmla="*/ 438825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70731 w 753893"/>
              <a:gd name="connsiteY5" fmla="*/ 924795 h 1464013"/>
              <a:gd name="connsiteX6" fmla="*/ 578212 w 753893"/>
              <a:gd name="connsiteY6" fmla="*/ 691330 h 1464013"/>
              <a:gd name="connsiteX7" fmla="*/ 649742 w 753893"/>
              <a:gd name="connsiteY7" fmla="*/ 438825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81031 w 753893"/>
              <a:gd name="connsiteY5" fmla="*/ 946411 h 1464013"/>
              <a:gd name="connsiteX6" fmla="*/ 578212 w 753893"/>
              <a:gd name="connsiteY6" fmla="*/ 691330 h 1464013"/>
              <a:gd name="connsiteX7" fmla="*/ 649742 w 753893"/>
              <a:gd name="connsiteY7" fmla="*/ 438825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24649 w 753893"/>
              <a:gd name="connsiteY4" fmla="*/ 1248064 h 1464013"/>
              <a:gd name="connsiteX5" fmla="*/ 377368 w 753893"/>
              <a:gd name="connsiteY5" fmla="*/ 1147312 h 1464013"/>
              <a:gd name="connsiteX6" fmla="*/ 481031 w 753893"/>
              <a:gd name="connsiteY6" fmla="*/ 946411 h 1464013"/>
              <a:gd name="connsiteX7" fmla="*/ 578212 w 753893"/>
              <a:gd name="connsiteY7" fmla="*/ 691330 h 1464013"/>
              <a:gd name="connsiteX8" fmla="*/ 649742 w 753893"/>
              <a:gd name="connsiteY8" fmla="*/ 438825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77368 w 753893"/>
              <a:gd name="connsiteY5" fmla="*/ 1147312 h 1464013"/>
              <a:gd name="connsiteX6" fmla="*/ 481031 w 753893"/>
              <a:gd name="connsiteY6" fmla="*/ 946411 h 1464013"/>
              <a:gd name="connsiteX7" fmla="*/ 578212 w 753893"/>
              <a:gd name="connsiteY7" fmla="*/ 691330 h 1464013"/>
              <a:gd name="connsiteX8" fmla="*/ 649742 w 753893"/>
              <a:gd name="connsiteY8" fmla="*/ 438825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8 w 753893"/>
              <a:gd name="connsiteY5" fmla="*/ 1163524 h 1464013"/>
              <a:gd name="connsiteX6" fmla="*/ 481031 w 753893"/>
              <a:gd name="connsiteY6" fmla="*/ 946411 h 1464013"/>
              <a:gd name="connsiteX7" fmla="*/ 578212 w 753893"/>
              <a:gd name="connsiteY7" fmla="*/ 691330 h 1464013"/>
              <a:gd name="connsiteX8" fmla="*/ 649742 w 753893"/>
              <a:gd name="connsiteY8" fmla="*/ 438825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8 w 753893"/>
              <a:gd name="connsiteY5" fmla="*/ 1163524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8 w 753893"/>
              <a:gd name="connsiteY5" fmla="*/ 1163524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8 w 753893"/>
              <a:gd name="connsiteY5" fmla="*/ 1163524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77368 w 753893"/>
              <a:gd name="connsiteY5" fmla="*/ 1158120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7667 w 753893"/>
              <a:gd name="connsiteY5" fmla="*/ 1158120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7 w 753893"/>
              <a:gd name="connsiteY5" fmla="*/ 1158120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7 w 753893"/>
              <a:gd name="connsiteY5" fmla="*/ 1158120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0" fmla="*/ 0 w 749031"/>
              <a:gd name="connsiteY0" fmla="*/ 1400783 h 1400783"/>
              <a:gd name="connsiteX1" fmla="*/ 116732 w 749031"/>
              <a:gd name="connsiteY1" fmla="*/ 1376464 h 1400783"/>
              <a:gd name="connsiteX2" fmla="*/ 219918 w 749031"/>
              <a:gd name="connsiteY2" fmla="*/ 1308633 h 1400783"/>
              <a:gd name="connsiteX3" fmla="*/ 284195 w 749031"/>
              <a:gd name="connsiteY3" fmla="*/ 1237436 h 1400783"/>
              <a:gd name="connsiteX4" fmla="*/ 324649 w 749031"/>
              <a:gd name="connsiteY4" fmla="*/ 1184834 h 1400783"/>
              <a:gd name="connsiteX5" fmla="*/ 382517 w 749031"/>
              <a:gd name="connsiteY5" fmla="*/ 1094890 h 1400783"/>
              <a:gd name="connsiteX6" fmla="*/ 481031 w 749031"/>
              <a:gd name="connsiteY6" fmla="*/ 883181 h 1400783"/>
              <a:gd name="connsiteX7" fmla="*/ 578212 w 749031"/>
              <a:gd name="connsiteY7" fmla="*/ 628100 h 1400783"/>
              <a:gd name="connsiteX8" fmla="*/ 654892 w 749031"/>
              <a:gd name="connsiteY8" fmla="*/ 386402 h 1400783"/>
              <a:gd name="connsiteX9" fmla="*/ 729574 w 749031"/>
              <a:gd name="connsiteY9" fmla="*/ 97276 h 1400783"/>
              <a:gd name="connsiteX10" fmla="*/ 749031 w 749031"/>
              <a:gd name="connsiteY10" fmla="*/ 0 h 1400783"/>
              <a:gd name="connsiteX0" fmla="*/ 0 w 729574"/>
              <a:gd name="connsiteY0" fmla="*/ 1303507 h 1303507"/>
              <a:gd name="connsiteX1" fmla="*/ 116732 w 729574"/>
              <a:gd name="connsiteY1" fmla="*/ 1279188 h 1303507"/>
              <a:gd name="connsiteX2" fmla="*/ 219918 w 729574"/>
              <a:gd name="connsiteY2" fmla="*/ 1211357 h 1303507"/>
              <a:gd name="connsiteX3" fmla="*/ 284195 w 729574"/>
              <a:gd name="connsiteY3" fmla="*/ 1140160 h 1303507"/>
              <a:gd name="connsiteX4" fmla="*/ 324649 w 729574"/>
              <a:gd name="connsiteY4" fmla="*/ 1087558 h 1303507"/>
              <a:gd name="connsiteX5" fmla="*/ 382517 w 729574"/>
              <a:gd name="connsiteY5" fmla="*/ 997614 h 1303507"/>
              <a:gd name="connsiteX6" fmla="*/ 481031 w 729574"/>
              <a:gd name="connsiteY6" fmla="*/ 785905 h 1303507"/>
              <a:gd name="connsiteX7" fmla="*/ 578212 w 729574"/>
              <a:gd name="connsiteY7" fmla="*/ 530824 h 1303507"/>
              <a:gd name="connsiteX8" fmla="*/ 654892 w 729574"/>
              <a:gd name="connsiteY8" fmla="*/ 289126 h 1303507"/>
              <a:gd name="connsiteX9" fmla="*/ 729574 w 729574"/>
              <a:gd name="connsiteY9" fmla="*/ 0 h 1303507"/>
              <a:gd name="connsiteX0" fmla="*/ 0 w 654892"/>
              <a:gd name="connsiteY0" fmla="*/ 1014381 h 1014381"/>
              <a:gd name="connsiteX1" fmla="*/ 116732 w 654892"/>
              <a:gd name="connsiteY1" fmla="*/ 990062 h 1014381"/>
              <a:gd name="connsiteX2" fmla="*/ 219918 w 654892"/>
              <a:gd name="connsiteY2" fmla="*/ 922231 h 1014381"/>
              <a:gd name="connsiteX3" fmla="*/ 284195 w 654892"/>
              <a:gd name="connsiteY3" fmla="*/ 851034 h 1014381"/>
              <a:gd name="connsiteX4" fmla="*/ 324649 w 654892"/>
              <a:gd name="connsiteY4" fmla="*/ 798432 h 1014381"/>
              <a:gd name="connsiteX5" fmla="*/ 382517 w 654892"/>
              <a:gd name="connsiteY5" fmla="*/ 708488 h 1014381"/>
              <a:gd name="connsiteX6" fmla="*/ 481031 w 654892"/>
              <a:gd name="connsiteY6" fmla="*/ 496779 h 1014381"/>
              <a:gd name="connsiteX7" fmla="*/ 578212 w 654892"/>
              <a:gd name="connsiteY7" fmla="*/ 241698 h 1014381"/>
              <a:gd name="connsiteX8" fmla="*/ 654892 w 654892"/>
              <a:gd name="connsiteY8" fmla="*/ 0 h 1014381"/>
              <a:gd name="connsiteX0" fmla="*/ 0 w 578212"/>
              <a:gd name="connsiteY0" fmla="*/ 772683 h 772683"/>
              <a:gd name="connsiteX1" fmla="*/ 116732 w 578212"/>
              <a:gd name="connsiteY1" fmla="*/ 748364 h 772683"/>
              <a:gd name="connsiteX2" fmla="*/ 219918 w 578212"/>
              <a:gd name="connsiteY2" fmla="*/ 680533 h 772683"/>
              <a:gd name="connsiteX3" fmla="*/ 284195 w 578212"/>
              <a:gd name="connsiteY3" fmla="*/ 609336 h 772683"/>
              <a:gd name="connsiteX4" fmla="*/ 324649 w 578212"/>
              <a:gd name="connsiteY4" fmla="*/ 556734 h 772683"/>
              <a:gd name="connsiteX5" fmla="*/ 382517 w 578212"/>
              <a:gd name="connsiteY5" fmla="*/ 466790 h 772683"/>
              <a:gd name="connsiteX6" fmla="*/ 481031 w 578212"/>
              <a:gd name="connsiteY6" fmla="*/ 255081 h 772683"/>
              <a:gd name="connsiteX7" fmla="*/ 578212 w 578212"/>
              <a:gd name="connsiteY7" fmla="*/ 0 h 772683"/>
              <a:gd name="connsiteX0" fmla="*/ 0 w 578212"/>
              <a:gd name="connsiteY0" fmla="*/ 734563 h 734563"/>
              <a:gd name="connsiteX1" fmla="*/ 116732 w 578212"/>
              <a:gd name="connsiteY1" fmla="*/ 710244 h 734563"/>
              <a:gd name="connsiteX2" fmla="*/ 219918 w 578212"/>
              <a:gd name="connsiteY2" fmla="*/ 642413 h 734563"/>
              <a:gd name="connsiteX3" fmla="*/ 284195 w 578212"/>
              <a:gd name="connsiteY3" fmla="*/ 571216 h 734563"/>
              <a:gd name="connsiteX4" fmla="*/ 324649 w 578212"/>
              <a:gd name="connsiteY4" fmla="*/ 518614 h 734563"/>
              <a:gd name="connsiteX5" fmla="*/ 382517 w 578212"/>
              <a:gd name="connsiteY5" fmla="*/ 428670 h 734563"/>
              <a:gd name="connsiteX6" fmla="*/ 481031 w 578212"/>
              <a:gd name="connsiteY6" fmla="*/ 216961 h 734563"/>
              <a:gd name="connsiteX7" fmla="*/ 578212 w 578212"/>
              <a:gd name="connsiteY7" fmla="*/ 0 h 734563"/>
              <a:gd name="connsiteX0" fmla="*/ 0 w 578212"/>
              <a:gd name="connsiteY0" fmla="*/ 734563 h 734563"/>
              <a:gd name="connsiteX1" fmla="*/ 116732 w 578212"/>
              <a:gd name="connsiteY1" fmla="*/ 710244 h 734563"/>
              <a:gd name="connsiteX2" fmla="*/ 219918 w 578212"/>
              <a:gd name="connsiteY2" fmla="*/ 642413 h 734563"/>
              <a:gd name="connsiteX3" fmla="*/ 284195 w 578212"/>
              <a:gd name="connsiteY3" fmla="*/ 571216 h 734563"/>
              <a:gd name="connsiteX4" fmla="*/ 324649 w 578212"/>
              <a:gd name="connsiteY4" fmla="*/ 518614 h 734563"/>
              <a:gd name="connsiteX5" fmla="*/ 382517 w 578212"/>
              <a:gd name="connsiteY5" fmla="*/ 428670 h 734563"/>
              <a:gd name="connsiteX6" fmla="*/ 491930 w 578212"/>
              <a:gd name="connsiteY6" fmla="*/ 216961 h 734563"/>
              <a:gd name="connsiteX7" fmla="*/ 578212 w 578212"/>
              <a:gd name="connsiteY7" fmla="*/ 0 h 73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212" h="734563">
                <a:moveTo>
                  <a:pt x="0" y="734563"/>
                </a:moveTo>
                <a:cubicBezTo>
                  <a:pt x="30804" y="728483"/>
                  <a:pt x="80079" y="725602"/>
                  <a:pt x="116732" y="710244"/>
                </a:cubicBezTo>
                <a:cubicBezTo>
                  <a:pt x="153385" y="694886"/>
                  <a:pt x="192007" y="665584"/>
                  <a:pt x="219918" y="642413"/>
                </a:cubicBezTo>
                <a:cubicBezTo>
                  <a:pt x="247829" y="619242"/>
                  <a:pt x="266740" y="591849"/>
                  <a:pt x="284195" y="571216"/>
                </a:cubicBezTo>
                <a:cubicBezTo>
                  <a:pt x="301650" y="550583"/>
                  <a:pt x="309120" y="542372"/>
                  <a:pt x="324649" y="518614"/>
                </a:cubicBezTo>
                <a:cubicBezTo>
                  <a:pt x="340178" y="494856"/>
                  <a:pt x="354637" y="478945"/>
                  <a:pt x="382517" y="428670"/>
                </a:cubicBezTo>
                <a:cubicBezTo>
                  <a:pt x="410397" y="378395"/>
                  <a:pt x="459314" y="288406"/>
                  <a:pt x="491930" y="216961"/>
                </a:cubicBezTo>
                <a:cubicBezTo>
                  <a:pt x="524546" y="145516"/>
                  <a:pt x="549235" y="82796"/>
                  <a:pt x="578212"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4" name="Picture 2" descr="Green and Blue Pencils in the Sun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2285">
            <a:off x="5036085" y="2042768"/>
            <a:ext cx="833262" cy="1182216"/>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35"/>
          <p:cNvSpPr/>
          <p:nvPr/>
        </p:nvSpPr>
        <p:spPr>
          <a:xfrm>
            <a:off x="7310778" y="1674590"/>
            <a:ext cx="97277" cy="2135222"/>
          </a:xfrm>
          <a:custGeom>
            <a:avLst/>
            <a:gdLst>
              <a:gd name="connsiteX0" fmla="*/ 0 w 97277"/>
              <a:gd name="connsiteY0" fmla="*/ 0 h 2135222"/>
              <a:gd name="connsiteX1" fmla="*/ 9728 w 97277"/>
              <a:gd name="connsiteY1" fmla="*/ 714983 h 2135222"/>
              <a:gd name="connsiteX2" fmla="*/ 9728 w 97277"/>
              <a:gd name="connsiteY2" fmla="*/ 919264 h 2135222"/>
              <a:gd name="connsiteX3" fmla="*/ 9728 w 97277"/>
              <a:gd name="connsiteY3" fmla="*/ 1123545 h 2135222"/>
              <a:gd name="connsiteX4" fmla="*/ 9728 w 97277"/>
              <a:gd name="connsiteY4" fmla="*/ 1352145 h 2135222"/>
              <a:gd name="connsiteX5" fmla="*/ 9728 w 97277"/>
              <a:gd name="connsiteY5" fmla="*/ 1478605 h 2135222"/>
              <a:gd name="connsiteX6" fmla="*/ 4864 w 97277"/>
              <a:gd name="connsiteY6" fmla="*/ 1678022 h 2135222"/>
              <a:gd name="connsiteX7" fmla="*/ 4864 w 97277"/>
              <a:gd name="connsiteY7" fmla="*/ 1794754 h 2135222"/>
              <a:gd name="connsiteX8" fmla="*/ 4864 w 97277"/>
              <a:gd name="connsiteY8" fmla="*/ 1921213 h 2135222"/>
              <a:gd name="connsiteX9" fmla="*/ 9728 w 97277"/>
              <a:gd name="connsiteY9" fmla="*/ 1989307 h 2135222"/>
              <a:gd name="connsiteX10" fmla="*/ 29183 w 97277"/>
              <a:gd name="connsiteY10" fmla="*/ 2037945 h 2135222"/>
              <a:gd name="connsiteX11" fmla="*/ 38911 w 97277"/>
              <a:gd name="connsiteY11" fmla="*/ 2076856 h 2135222"/>
              <a:gd name="connsiteX12" fmla="*/ 77821 w 97277"/>
              <a:gd name="connsiteY12" fmla="*/ 2125494 h 2135222"/>
              <a:gd name="connsiteX13" fmla="*/ 97277 w 97277"/>
              <a:gd name="connsiteY13" fmla="*/ 2135222 h 2135222"/>
              <a:gd name="connsiteX14" fmla="*/ 97277 w 97277"/>
              <a:gd name="connsiteY14" fmla="*/ 2135222 h 2135222"/>
              <a:gd name="connsiteX0" fmla="*/ 0 w 97277"/>
              <a:gd name="connsiteY0" fmla="*/ 0 h 2135222"/>
              <a:gd name="connsiteX1" fmla="*/ 9728 w 97277"/>
              <a:gd name="connsiteY1" fmla="*/ 714983 h 2135222"/>
              <a:gd name="connsiteX2" fmla="*/ 9728 w 97277"/>
              <a:gd name="connsiteY2" fmla="*/ 919264 h 2135222"/>
              <a:gd name="connsiteX3" fmla="*/ 9728 w 97277"/>
              <a:gd name="connsiteY3" fmla="*/ 1123545 h 2135222"/>
              <a:gd name="connsiteX4" fmla="*/ 9728 w 97277"/>
              <a:gd name="connsiteY4" fmla="*/ 1352145 h 2135222"/>
              <a:gd name="connsiteX5" fmla="*/ 9728 w 97277"/>
              <a:gd name="connsiteY5" fmla="*/ 1478605 h 2135222"/>
              <a:gd name="connsiteX6" fmla="*/ 4864 w 97277"/>
              <a:gd name="connsiteY6" fmla="*/ 1678022 h 2135222"/>
              <a:gd name="connsiteX7" fmla="*/ 4864 w 97277"/>
              <a:gd name="connsiteY7" fmla="*/ 1794754 h 2135222"/>
              <a:gd name="connsiteX8" fmla="*/ 4864 w 97277"/>
              <a:gd name="connsiteY8" fmla="*/ 1921213 h 2135222"/>
              <a:gd name="connsiteX9" fmla="*/ 9728 w 97277"/>
              <a:gd name="connsiteY9" fmla="*/ 1989307 h 2135222"/>
              <a:gd name="connsiteX10" fmla="*/ 14591 w 97277"/>
              <a:gd name="connsiteY10" fmla="*/ 2037945 h 2135222"/>
              <a:gd name="connsiteX11" fmla="*/ 38911 w 97277"/>
              <a:gd name="connsiteY11" fmla="*/ 2076856 h 2135222"/>
              <a:gd name="connsiteX12" fmla="*/ 77821 w 97277"/>
              <a:gd name="connsiteY12" fmla="*/ 2125494 h 2135222"/>
              <a:gd name="connsiteX13" fmla="*/ 97277 w 97277"/>
              <a:gd name="connsiteY13" fmla="*/ 2135222 h 2135222"/>
              <a:gd name="connsiteX14" fmla="*/ 97277 w 97277"/>
              <a:gd name="connsiteY14" fmla="*/ 2135222 h 2135222"/>
              <a:gd name="connsiteX0" fmla="*/ 0 w 97277"/>
              <a:gd name="connsiteY0" fmla="*/ 0 h 2135222"/>
              <a:gd name="connsiteX1" fmla="*/ 9728 w 97277"/>
              <a:gd name="connsiteY1" fmla="*/ 714983 h 2135222"/>
              <a:gd name="connsiteX2" fmla="*/ 9728 w 97277"/>
              <a:gd name="connsiteY2" fmla="*/ 919264 h 2135222"/>
              <a:gd name="connsiteX3" fmla="*/ 9728 w 97277"/>
              <a:gd name="connsiteY3" fmla="*/ 1123545 h 2135222"/>
              <a:gd name="connsiteX4" fmla="*/ 9728 w 97277"/>
              <a:gd name="connsiteY4" fmla="*/ 1352145 h 2135222"/>
              <a:gd name="connsiteX5" fmla="*/ 9728 w 97277"/>
              <a:gd name="connsiteY5" fmla="*/ 1478605 h 2135222"/>
              <a:gd name="connsiteX6" fmla="*/ 4864 w 97277"/>
              <a:gd name="connsiteY6" fmla="*/ 1678022 h 2135222"/>
              <a:gd name="connsiteX7" fmla="*/ 4864 w 97277"/>
              <a:gd name="connsiteY7" fmla="*/ 1794754 h 2135222"/>
              <a:gd name="connsiteX8" fmla="*/ 4864 w 97277"/>
              <a:gd name="connsiteY8" fmla="*/ 1921213 h 2135222"/>
              <a:gd name="connsiteX9" fmla="*/ 9728 w 97277"/>
              <a:gd name="connsiteY9" fmla="*/ 1989307 h 2135222"/>
              <a:gd name="connsiteX10" fmla="*/ 24319 w 97277"/>
              <a:gd name="connsiteY10" fmla="*/ 2042809 h 2135222"/>
              <a:gd name="connsiteX11" fmla="*/ 38911 w 97277"/>
              <a:gd name="connsiteY11" fmla="*/ 2076856 h 2135222"/>
              <a:gd name="connsiteX12" fmla="*/ 77821 w 97277"/>
              <a:gd name="connsiteY12" fmla="*/ 2125494 h 2135222"/>
              <a:gd name="connsiteX13" fmla="*/ 97277 w 97277"/>
              <a:gd name="connsiteY13" fmla="*/ 2135222 h 2135222"/>
              <a:gd name="connsiteX14" fmla="*/ 97277 w 97277"/>
              <a:gd name="connsiteY14" fmla="*/ 2135222 h 213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77" h="2135222">
                <a:moveTo>
                  <a:pt x="0" y="0"/>
                </a:moveTo>
                <a:cubicBezTo>
                  <a:pt x="4053" y="280886"/>
                  <a:pt x="8107" y="561772"/>
                  <a:pt x="9728" y="714983"/>
                </a:cubicBezTo>
                <a:cubicBezTo>
                  <a:pt x="11349" y="868194"/>
                  <a:pt x="9728" y="919264"/>
                  <a:pt x="9728" y="919264"/>
                </a:cubicBezTo>
                <a:lnTo>
                  <a:pt x="9728" y="1123545"/>
                </a:lnTo>
                <a:lnTo>
                  <a:pt x="9728" y="1352145"/>
                </a:lnTo>
                <a:cubicBezTo>
                  <a:pt x="9728" y="1411322"/>
                  <a:pt x="10539" y="1424292"/>
                  <a:pt x="9728" y="1478605"/>
                </a:cubicBezTo>
                <a:cubicBezTo>
                  <a:pt x="8917" y="1532918"/>
                  <a:pt x="5675" y="1625331"/>
                  <a:pt x="4864" y="1678022"/>
                </a:cubicBezTo>
                <a:cubicBezTo>
                  <a:pt x="4053" y="1730713"/>
                  <a:pt x="4864" y="1794754"/>
                  <a:pt x="4864" y="1794754"/>
                </a:cubicBezTo>
                <a:cubicBezTo>
                  <a:pt x="4864" y="1835286"/>
                  <a:pt x="4053" y="1888788"/>
                  <a:pt x="4864" y="1921213"/>
                </a:cubicBezTo>
                <a:cubicBezTo>
                  <a:pt x="5675" y="1953639"/>
                  <a:pt x="6486" y="1969041"/>
                  <a:pt x="9728" y="1989307"/>
                </a:cubicBezTo>
                <a:cubicBezTo>
                  <a:pt x="12971" y="2009573"/>
                  <a:pt x="19455" y="2028217"/>
                  <a:pt x="24319" y="2042809"/>
                </a:cubicBezTo>
                <a:cubicBezTo>
                  <a:pt x="29183" y="2057401"/>
                  <a:pt x="29994" y="2063075"/>
                  <a:pt x="38911" y="2076856"/>
                </a:cubicBezTo>
                <a:cubicBezTo>
                  <a:pt x="47828" y="2090637"/>
                  <a:pt x="77821" y="2125494"/>
                  <a:pt x="77821" y="2125494"/>
                </a:cubicBezTo>
                <a:cubicBezTo>
                  <a:pt x="87549" y="2135222"/>
                  <a:pt x="97277" y="2135222"/>
                  <a:pt x="97277" y="2135222"/>
                </a:cubicBezTo>
                <a:lnTo>
                  <a:pt x="97277" y="2135222"/>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Freeform 36"/>
          <p:cNvSpPr/>
          <p:nvPr/>
        </p:nvSpPr>
        <p:spPr>
          <a:xfrm>
            <a:off x="6945304" y="2396230"/>
            <a:ext cx="734438" cy="4863"/>
          </a:xfrm>
          <a:custGeom>
            <a:avLst/>
            <a:gdLst>
              <a:gd name="connsiteX0" fmla="*/ 0 w 734438"/>
              <a:gd name="connsiteY0" fmla="*/ 0 h 4863"/>
              <a:gd name="connsiteX1" fmla="*/ 734438 w 734438"/>
              <a:gd name="connsiteY1" fmla="*/ 4863 h 4863"/>
              <a:gd name="connsiteX2" fmla="*/ 734438 w 734438"/>
              <a:gd name="connsiteY2" fmla="*/ 4863 h 4863"/>
            </a:gdLst>
            <a:ahLst/>
            <a:cxnLst>
              <a:cxn ang="0">
                <a:pos x="connsiteX0" y="connsiteY0"/>
              </a:cxn>
              <a:cxn ang="0">
                <a:pos x="connsiteX1" y="connsiteY1"/>
              </a:cxn>
              <a:cxn ang="0">
                <a:pos x="connsiteX2" y="connsiteY2"/>
              </a:cxn>
            </a:cxnLst>
            <a:rect l="l" t="t" r="r" b="b"/>
            <a:pathLst>
              <a:path w="734438" h="4863">
                <a:moveTo>
                  <a:pt x="0" y="0"/>
                </a:moveTo>
                <a:lnTo>
                  <a:pt x="734438" y="4863"/>
                </a:lnTo>
                <a:lnTo>
                  <a:pt x="734438" y="4863"/>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Freeform 37"/>
          <p:cNvSpPr/>
          <p:nvPr/>
        </p:nvSpPr>
        <p:spPr>
          <a:xfrm>
            <a:off x="7388898" y="3757456"/>
            <a:ext cx="352379" cy="89345"/>
          </a:xfrm>
          <a:custGeom>
            <a:avLst/>
            <a:gdLst>
              <a:gd name="connsiteX0" fmla="*/ 0 w 343458"/>
              <a:gd name="connsiteY0" fmla="*/ 40145 h 84750"/>
              <a:gd name="connsiteX1" fmla="*/ 57987 w 343458"/>
              <a:gd name="connsiteY1" fmla="*/ 75829 h 84750"/>
              <a:gd name="connsiteX2" fmla="*/ 133815 w 343458"/>
              <a:gd name="connsiteY2" fmla="*/ 84750 h 84750"/>
              <a:gd name="connsiteX3" fmla="*/ 200722 w 343458"/>
              <a:gd name="connsiteY3" fmla="*/ 75829 h 84750"/>
              <a:gd name="connsiteX4" fmla="*/ 281011 w 343458"/>
              <a:gd name="connsiteY4" fmla="*/ 44605 h 84750"/>
              <a:gd name="connsiteX5" fmla="*/ 343458 w 343458"/>
              <a:gd name="connsiteY5" fmla="*/ 0 h 84750"/>
              <a:gd name="connsiteX6" fmla="*/ 343458 w 343458"/>
              <a:gd name="connsiteY6" fmla="*/ 0 h 84750"/>
              <a:gd name="connsiteX0" fmla="*/ 0 w 352379"/>
              <a:gd name="connsiteY0" fmla="*/ 44606 h 84750"/>
              <a:gd name="connsiteX1" fmla="*/ 66908 w 352379"/>
              <a:gd name="connsiteY1" fmla="*/ 75829 h 84750"/>
              <a:gd name="connsiteX2" fmla="*/ 142736 w 352379"/>
              <a:gd name="connsiteY2" fmla="*/ 84750 h 84750"/>
              <a:gd name="connsiteX3" fmla="*/ 209643 w 352379"/>
              <a:gd name="connsiteY3" fmla="*/ 75829 h 84750"/>
              <a:gd name="connsiteX4" fmla="*/ 289932 w 352379"/>
              <a:gd name="connsiteY4" fmla="*/ 44605 h 84750"/>
              <a:gd name="connsiteX5" fmla="*/ 352379 w 352379"/>
              <a:gd name="connsiteY5" fmla="*/ 0 h 84750"/>
              <a:gd name="connsiteX6" fmla="*/ 352379 w 352379"/>
              <a:gd name="connsiteY6" fmla="*/ 0 h 84750"/>
              <a:gd name="connsiteX0" fmla="*/ 0 w 352379"/>
              <a:gd name="connsiteY0" fmla="*/ 44606 h 85430"/>
              <a:gd name="connsiteX1" fmla="*/ 66908 w 352379"/>
              <a:gd name="connsiteY1" fmla="*/ 80290 h 85430"/>
              <a:gd name="connsiteX2" fmla="*/ 142736 w 352379"/>
              <a:gd name="connsiteY2" fmla="*/ 84750 h 85430"/>
              <a:gd name="connsiteX3" fmla="*/ 209643 w 352379"/>
              <a:gd name="connsiteY3" fmla="*/ 75829 h 85430"/>
              <a:gd name="connsiteX4" fmla="*/ 289932 w 352379"/>
              <a:gd name="connsiteY4" fmla="*/ 44605 h 85430"/>
              <a:gd name="connsiteX5" fmla="*/ 352379 w 352379"/>
              <a:gd name="connsiteY5" fmla="*/ 0 h 85430"/>
              <a:gd name="connsiteX6" fmla="*/ 352379 w 352379"/>
              <a:gd name="connsiteY6" fmla="*/ 0 h 85430"/>
              <a:gd name="connsiteX0" fmla="*/ 0 w 352379"/>
              <a:gd name="connsiteY0" fmla="*/ 44606 h 84861"/>
              <a:gd name="connsiteX1" fmla="*/ 62448 w 352379"/>
              <a:gd name="connsiteY1" fmla="*/ 71369 h 84861"/>
              <a:gd name="connsiteX2" fmla="*/ 142736 w 352379"/>
              <a:gd name="connsiteY2" fmla="*/ 84750 h 84861"/>
              <a:gd name="connsiteX3" fmla="*/ 209643 w 352379"/>
              <a:gd name="connsiteY3" fmla="*/ 75829 h 84861"/>
              <a:gd name="connsiteX4" fmla="*/ 289932 w 352379"/>
              <a:gd name="connsiteY4" fmla="*/ 44605 h 84861"/>
              <a:gd name="connsiteX5" fmla="*/ 352379 w 352379"/>
              <a:gd name="connsiteY5" fmla="*/ 0 h 84861"/>
              <a:gd name="connsiteX6" fmla="*/ 352379 w 352379"/>
              <a:gd name="connsiteY6" fmla="*/ 0 h 84861"/>
              <a:gd name="connsiteX0" fmla="*/ 0 w 352379"/>
              <a:gd name="connsiteY0" fmla="*/ 44606 h 85430"/>
              <a:gd name="connsiteX1" fmla="*/ 62448 w 352379"/>
              <a:gd name="connsiteY1" fmla="*/ 80290 h 85430"/>
              <a:gd name="connsiteX2" fmla="*/ 142736 w 352379"/>
              <a:gd name="connsiteY2" fmla="*/ 84750 h 85430"/>
              <a:gd name="connsiteX3" fmla="*/ 209643 w 352379"/>
              <a:gd name="connsiteY3" fmla="*/ 75829 h 85430"/>
              <a:gd name="connsiteX4" fmla="*/ 289932 w 352379"/>
              <a:gd name="connsiteY4" fmla="*/ 44605 h 85430"/>
              <a:gd name="connsiteX5" fmla="*/ 352379 w 352379"/>
              <a:gd name="connsiteY5" fmla="*/ 0 h 85430"/>
              <a:gd name="connsiteX6" fmla="*/ 352379 w 352379"/>
              <a:gd name="connsiteY6" fmla="*/ 0 h 85430"/>
              <a:gd name="connsiteX0" fmla="*/ 0 w 352379"/>
              <a:gd name="connsiteY0" fmla="*/ 44606 h 84750"/>
              <a:gd name="connsiteX1" fmla="*/ 62448 w 352379"/>
              <a:gd name="connsiteY1" fmla="*/ 75829 h 84750"/>
              <a:gd name="connsiteX2" fmla="*/ 142736 w 352379"/>
              <a:gd name="connsiteY2" fmla="*/ 84750 h 84750"/>
              <a:gd name="connsiteX3" fmla="*/ 209643 w 352379"/>
              <a:gd name="connsiteY3" fmla="*/ 75829 h 84750"/>
              <a:gd name="connsiteX4" fmla="*/ 289932 w 352379"/>
              <a:gd name="connsiteY4" fmla="*/ 44605 h 84750"/>
              <a:gd name="connsiteX5" fmla="*/ 352379 w 352379"/>
              <a:gd name="connsiteY5" fmla="*/ 0 h 84750"/>
              <a:gd name="connsiteX6" fmla="*/ 352379 w 352379"/>
              <a:gd name="connsiteY6" fmla="*/ 0 h 84750"/>
              <a:gd name="connsiteX0" fmla="*/ 0 w 352379"/>
              <a:gd name="connsiteY0" fmla="*/ 44606 h 89210"/>
              <a:gd name="connsiteX1" fmla="*/ 62448 w 352379"/>
              <a:gd name="connsiteY1" fmla="*/ 75829 h 89210"/>
              <a:gd name="connsiteX2" fmla="*/ 142736 w 352379"/>
              <a:gd name="connsiteY2" fmla="*/ 89210 h 89210"/>
              <a:gd name="connsiteX3" fmla="*/ 209643 w 352379"/>
              <a:gd name="connsiteY3" fmla="*/ 75829 h 89210"/>
              <a:gd name="connsiteX4" fmla="*/ 289932 w 352379"/>
              <a:gd name="connsiteY4" fmla="*/ 44605 h 89210"/>
              <a:gd name="connsiteX5" fmla="*/ 352379 w 352379"/>
              <a:gd name="connsiteY5" fmla="*/ 0 h 89210"/>
              <a:gd name="connsiteX6" fmla="*/ 352379 w 352379"/>
              <a:gd name="connsiteY6" fmla="*/ 0 h 89210"/>
              <a:gd name="connsiteX0" fmla="*/ 0 w 352379"/>
              <a:gd name="connsiteY0" fmla="*/ 44606 h 89210"/>
              <a:gd name="connsiteX1" fmla="*/ 62448 w 352379"/>
              <a:gd name="connsiteY1" fmla="*/ 75829 h 89210"/>
              <a:gd name="connsiteX2" fmla="*/ 142736 w 352379"/>
              <a:gd name="connsiteY2" fmla="*/ 89210 h 89210"/>
              <a:gd name="connsiteX3" fmla="*/ 209643 w 352379"/>
              <a:gd name="connsiteY3" fmla="*/ 84750 h 89210"/>
              <a:gd name="connsiteX4" fmla="*/ 289932 w 352379"/>
              <a:gd name="connsiteY4" fmla="*/ 44605 h 89210"/>
              <a:gd name="connsiteX5" fmla="*/ 352379 w 352379"/>
              <a:gd name="connsiteY5" fmla="*/ 0 h 89210"/>
              <a:gd name="connsiteX6" fmla="*/ 352379 w 352379"/>
              <a:gd name="connsiteY6" fmla="*/ 0 h 89210"/>
              <a:gd name="connsiteX0" fmla="*/ 0 w 352379"/>
              <a:gd name="connsiteY0" fmla="*/ 44606 h 89210"/>
              <a:gd name="connsiteX1" fmla="*/ 62448 w 352379"/>
              <a:gd name="connsiteY1" fmla="*/ 75829 h 89210"/>
              <a:gd name="connsiteX2" fmla="*/ 142736 w 352379"/>
              <a:gd name="connsiteY2" fmla="*/ 89210 h 89210"/>
              <a:gd name="connsiteX3" fmla="*/ 209643 w 352379"/>
              <a:gd name="connsiteY3" fmla="*/ 75829 h 89210"/>
              <a:gd name="connsiteX4" fmla="*/ 289932 w 352379"/>
              <a:gd name="connsiteY4" fmla="*/ 44605 h 89210"/>
              <a:gd name="connsiteX5" fmla="*/ 352379 w 352379"/>
              <a:gd name="connsiteY5" fmla="*/ 0 h 89210"/>
              <a:gd name="connsiteX6" fmla="*/ 352379 w 352379"/>
              <a:gd name="connsiteY6" fmla="*/ 0 h 89210"/>
              <a:gd name="connsiteX0" fmla="*/ 0 w 352379"/>
              <a:gd name="connsiteY0" fmla="*/ 44606 h 89210"/>
              <a:gd name="connsiteX1" fmla="*/ 62448 w 352379"/>
              <a:gd name="connsiteY1" fmla="*/ 75829 h 89210"/>
              <a:gd name="connsiteX2" fmla="*/ 142736 w 352379"/>
              <a:gd name="connsiteY2" fmla="*/ 89210 h 89210"/>
              <a:gd name="connsiteX3" fmla="*/ 209643 w 352379"/>
              <a:gd name="connsiteY3" fmla="*/ 75829 h 89210"/>
              <a:gd name="connsiteX4" fmla="*/ 289932 w 352379"/>
              <a:gd name="connsiteY4" fmla="*/ 44605 h 89210"/>
              <a:gd name="connsiteX5" fmla="*/ 352379 w 352379"/>
              <a:gd name="connsiteY5" fmla="*/ 0 h 89210"/>
              <a:gd name="connsiteX6" fmla="*/ 352379 w 352379"/>
              <a:gd name="connsiteY6" fmla="*/ 0 h 89210"/>
              <a:gd name="connsiteX0" fmla="*/ 0 w 352379"/>
              <a:gd name="connsiteY0" fmla="*/ 44606 h 89345"/>
              <a:gd name="connsiteX1" fmla="*/ 62448 w 352379"/>
              <a:gd name="connsiteY1" fmla="*/ 75829 h 89345"/>
              <a:gd name="connsiteX2" fmla="*/ 142736 w 352379"/>
              <a:gd name="connsiteY2" fmla="*/ 89210 h 89345"/>
              <a:gd name="connsiteX3" fmla="*/ 209643 w 352379"/>
              <a:gd name="connsiteY3" fmla="*/ 80289 h 89345"/>
              <a:gd name="connsiteX4" fmla="*/ 289932 w 352379"/>
              <a:gd name="connsiteY4" fmla="*/ 44605 h 89345"/>
              <a:gd name="connsiteX5" fmla="*/ 352379 w 352379"/>
              <a:gd name="connsiteY5" fmla="*/ 0 h 89345"/>
              <a:gd name="connsiteX6" fmla="*/ 352379 w 352379"/>
              <a:gd name="connsiteY6" fmla="*/ 0 h 8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379" h="89345">
                <a:moveTo>
                  <a:pt x="0" y="44606"/>
                </a:moveTo>
                <a:cubicBezTo>
                  <a:pt x="17842" y="58731"/>
                  <a:pt x="38659" y="68395"/>
                  <a:pt x="62448" y="75829"/>
                </a:cubicBezTo>
                <a:cubicBezTo>
                  <a:pt x="86237" y="83263"/>
                  <a:pt x="118204" y="88467"/>
                  <a:pt x="142736" y="89210"/>
                </a:cubicBezTo>
                <a:cubicBezTo>
                  <a:pt x="167268" y="89953"/>
                  <a:pt x="185110" y="87723"/>
                  <a:pt x="209643" y="80289"/>
                </a:cubicBezTo>
                <a:cubicBezTo>
                  <a:pt x="234176" y="72855"/>
                  <a:pt x="266143" y="57986"/>
                  <a:pt x="289932" y="44605"/>
                </a:cubicBezTo>
                <a:cubicBezTo>
                  <a:pt x="313721" y="31224"/>
                  <a:pt x="341971" y="7434"/>
                  <a:pt x="352379" y="0"/>
                </a:cubicBezTo>
                <a:lnTo>
                  <a:pt x="352379"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reeform 38"/>
          <p:cNvSpPr/>
          <p:nvPr/>
        </p:nvSpPr>
        <p:spPr>
          <a:xfrm>
            <a:off x="7732356" y="3119607"/>
            <a:ext cx="356839" cy="646770"/>
          </a:xfrm>
          <a:custGeom>
            <a:avLst/>
            <a:gdLst>
              <a:gd name="connsiteX0" fmla="*/ 0 w 347918"/>
              <a:gd name="connsiteY0" fmla="*/ 642310 h 642310"/>
              <a:gd name="connsiteX1" fmla="*/ 66907 w 347918"/>
              <a:gd name="connsiteY1" fmla="*/ 562021 h 642310"/>
              <a:gd name="connsiteX2" fmla="*/ 156117 w 347918"/>
              <a:gd name="connsiteY2" fmla="*/ 428206 h 642310"/>
              <a:gd name="connsiteX3" fmla="*/ 227485 w 347918"/>
              <a:gd name="connsiteY3" fmla="*/ 281010 h 642310"/>
              <a:gd name="connsiteX4" fmla="*/ 303313 w 347918"/>
              <a:gd name="connsiteY4" fmla="*/ 107051 h 642310"/>
              <a:gd name="connsiteX5" fmla="*/ 347918 w 347918"/>
              <a:gd name="connsiteY5" fmla="*/ 0 h 642310"/>
              <a:gd name="connsiteX6" fmla="*/ 347918 w 347918"/>
              <a:gd name="connsiteY6" fmla="*/ 0 h 642310"/>
              <a:gd name="connsiteX0" fmla="*/ 0 w 356839"/>
              <a:gd name="connsiteY0" fmla="*/ 646770 h 646770"/>
              <a:gd name="connsiteX1" fmla="*/ 75828 w 356839"/>
              <a:gd name="connsiteY1" fmla="*/ 562021 h 646770"/>
              <a:gd name="connsiteX2" fmla="*/ 165038 w 356839"/>
              <a:gd name="connsiteY2" fmla="*/ 428206 h 646770"/>
              <a:gd name="connsiteX3" fmla="*/ 236406 w 356839"/>
              <a:gd name="connsiteY3" fmla="*/ 281010 h 646770"/>
              <a:gd name="connsiteX4" fmla="*/ 312234 w 356839"/>
              <a:gd name="connsiteY4" fmla="*/ 107051 h 646770"/>
              <a:gd name="connsiteX5" fmla="*/ 356839 w 356839"/>
              <a:gd name="connsiteY5" fmla="*/ 0 h 646770"/>
              <a:gd name="connsiteX6" fmla="*/ 356839 w 356839"/>
              <a:gd name="connsiteY6" fmla="*/ 0 h 646770"/>
              <a:gd name="connsiteX0" fmla="*/ 0 w 356839"/>
              <a:gd name="connsiteY0" fmla="*/ 646770 h 646770"/>
              <a:gd name="connsiteX1" fmla="*/ 75828 w 356839"/>
              <a:gd name="connsiteY1" fmla="*/ 562021 h 646770"/>
              <a:gd name="connsiteX2" fmla="*/ 165038 w 356839"/>
              <a:gd name="connsiteY2" fmla="*/ 428206 h 646770"/>
              <a:gd name="connsiteX3" fmla="*/ 236406 w 356839"/>
              <a:gd name="connsiteY3" fmla="*/ 281010 h 646770"/>
              <a:gd name="connsiteX4" fmla="*/ 312234 w 356839"/>
              <a:gd name="connsiteY4" fmla="*/ 107051 h 646770"/>
              <a:gd name="connsiteX5" fmla="*/ 330077 w 356839"/>
              <a:gd name="connsiteY5" fmla="*/ 62446 h 646770"/>
              <a:gd name="connsiteX6" fmla="*/ 356839 w 356839"/>
              <a:gd name="connsiteY6" fmla="*/ 0 h 646770"/>
              <a:gd name="connsiteX7" fmla="*/ 356839 w 356839"/>
              <a:gd name="connsiteY7" fmla="*/ 0 h 64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839" h="646770">
                <a:moveTo>
                  <a:pt x="0" y="646770"/>
                </a:moveTo>
                <a:cubicBezTo>
                  <a:pt x="20444" y="624467"/>
                  <a:pt x="48322" y="598448"/>
                  <a:pt x="75828" y="562021"/>
                </a:cubicBezTo>
                <a:cubicBezTo>
                  <a:pt x="103334" y="525594"/>
                  <a:pt x="138275" y="475041"/>
                  <a:pt x="165038" y="428206"/>
                </a:cubicBezTo>
                <a:cubicBezTo>
                  <a:pt x="191801" y="381371"/>
                  <a:pt x="211873" y="334536"/>
                  <a:pt x="236406" y="281010"/>
                </a:cubicBezTo>
                <a:cubicBezTo>
                  <a:pt x="260939" y="227484"/>
                  <a:pt x="296622" y="143478"/>
                  <a:pt x="312234" y="107051"/>
                </a:cubicBezTo>
                <a:cubicBezTo>
                  <a:pt x="327846" y="70624"/>
                  <a:pt x="322643" y="80288"/>
                  <a:pt x="330077" y="62446"/>
                </a:cubicBezTo>
                <a:cubicBezTo>
                  <a:pt x="337511" y="44604"/>
                  <a:pt x="352379" y="10408"/>
                  <a:pt x="356839" y="0"/>
                </a:cubicBezTo>
                <a:lnTo>
                  <a:pt x="356839"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reeform 39"/>
          <p:cNvSpPr/>
          <p:nvPr/>
        </p:nvSpPr>
        <p:spPr>
          <a:xfrm>
            <a:off x="7139551" y="2403069"/>
            <a:ext cx="175015" cy="758126"/>
          </a:xfrm>
          <a:custGeom>
            <a:avLst/>
            <a:gdLst>
              <a:gd name="connsiteX0" fmla="*/ 0 w 734438"/>
              <a:gd name="connsiteY0" fmla="*/ 1468877 h 1468877"/>
              <a:gd name="connsiteX1" fmla="*/ 97277 w 734438"/>
              <a:gd name="connsiteY1" fmla="*/ 1439694 h 1468877"/>
              <a:gd name="connsiteX2" fmla="*/ 214009 w 734438"/>
              <a:gd name="connsiteY2" fmla="*/ 1366736 h 1468877"/>
              <a:gd name="connsiteX3" fmla="*/ 262647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52919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49029"/>
              <a:gd name="connsiteY0" fmla="*/ 1459149 h 1459149"/>
              <a:gd name="connsiteX1" fmla="*/ 111868 w 749029"/>
              <a:gd name="connsiteY1" fmla="*/ 1439694 h 1459149"/>
              <a:gd name="connsiteX2" fmla="*/ 228600 w 749029"/>
              <a:gd name="connsiteY2" fmla="*/ 1366736 h 1459149"/>
              <a:gd name="connsiteX3" fmla="*/ 262646 w 749029"/>
              <a:gd name="connsiteY3" fmla="*/ 1332689 h 1459149"/>
              <a:gd name="connsiteX4" fmla="*/ 398834 w 749029"/>
              <a:gd name="connsiteY4" fmla="*/ 1157591 h 1459149"/>
              <a:gd name="connsiteX5" fmla="*/ 515566 w 749029"/>
              <a:gd name="connsiteY5" fmla="*/ 914400 h 1459149"/>
              <a:gd name="connsiteX6" fmla="*/ 593387 w 749029"/>
              <a:gd name="connsiteY6" fmla="*/ 680936 h 1459149"/>
              <a:gd name="connsiteX7" fmla="*/ 666344 w 749029"/>
              <a:gd name="connsiteY7" fmla="*/ 428017 h 1459149"/>
              <a:gd name="connsiteX8" fmla="*/ 724710 w 749029"/>
              <a:gd name="connsiteY8" fmla="*/ 160506 h 1459149"/>
              <a:gd name="connsiteX9" fmla="*/ 749029 w 749029"/>
              <a:gd name="connsiteY9" fmla="*/ 0 h 1459149"/>
              <a:gd name="connsiteX10" fmla="*/ 749029 w 749029"/>
              <a:gd name="connsiteY10" fmla="*/ 0 h 1459149"/>
              <a:gd name="connsiteX0" fmla="*/ 0 w 749029"/>
              <a:gd name="connsiteY0" fmla="*/ 1468877 h 1468877"/>
              <a:gd name="connsiteX1" fmla="*/ 111868 w 749029"/>
              <a:gd name="connsiteY1" fmla="*/ 1439694 h 1468877"/>
              <a:gd name="connsiteX2" fmla="*/ 228600 w 749029"/>
              <a:gd name="connsiteY2" fmla="*/ 1366736 h 1468877"/>
              <a:gd name="connsiteX3" fmla="*/ 262646 w 749029"/>
              <a:gd name="connsiteY3" fmla="*/ 1332689 h 1468877"/>
              <a:gd name="connsiteX4" fmla="*/ 398834 w 749029"/>
              <a:gd name="connsiteY4" fmla="*/ 1157591 h 1468877"/>
              <a:gd name="connsiteX5" fmla="*/ 515566 w 749029"/>
              <a:gd name="connsiteY5" fmla="*/ 914400 h 1468877"/>
              <a:gd name="connsiteX6" fmla="*/ 593387 w 749029"/>
              <a:gd name="connsiteY6" fmla="*/ 680936 h 1468877"/>
              <a:gd name="connsiteX7" fmla="*/ 666344 w 749029"/>
              <a:gd name="connsiteY7" fmla="*/ 428017 h 1468877"/>
              <a:gd name="connsiteX8" fmla="*/ 724710 w 749029"/>
              <a:gd name="connsiteY8" fmla="*/ 160506 h 1468877"/>
              <a:gd name="connsiteX9" fmla="*/ 749029 w 749029"/>
              <a:gd name="connsiteY9" fmla="*/ 0 h 1468877"/>
              <a:gd name="connsiteX10" fmla="*/ 749029 w 749029"/>
              <a:gd name="connsiteY10" fmla="*/ 0 h 1468877"/>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403698 w 753893"/>
              <a:gd name="connsiteY4" fmla="*/ 1157591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98834 w 753893"/>
              <a:gd name="connsiteY4" fmla="*/ 1147863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98834 w 753893"/>
              <a:gd name="connsiteY4" fmla="*/ 1147863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20430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15567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15567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637161"/>
              <a:gd name="connsiteY0" fmla="*/ 1439694 h 1439694"/>
              <a:gd name="connsiteX1" fmla="*/ 116732 w 637161"/>
              <a:gd name="connsiteY1" fmla="*/ 1366736 h 1439694"/>
              <a:gd name="connsiteX2" fmla="*/ 150778 w 637161"/>
              <a:gd name="connsiteY2" fmla="*/ 1332689 h 1439694"/>
              <a:gd name="connsiteX3" fmla="*/ 194554 w 637161"/>
              <a:gd name="connsiteY3" fmla="*/ 1279187 h 1439694"/>
              <a:gd name="connsiteX4" fmla="*/ 282102 w 637161"/>
              <a:gd name="connsiteY4" fmla="*/ 1147863 h 1439694"/>
              <a:gd name="connsiteX5" fmla="*/ 398835 w 637161"/>
              <a:gd name="connsiteY5" fmla="*/ 914400 h 1439694"/>
              <a:gd name="connsiteX6" fmla="*/ 481519 w 637161"/>
              <a:gd name="connsiteY6" fmla="*/ 680936 h 1439694"/>
              <a:gd name="connsiteX7" fmla="*/ 554476 w 637161"/>
              <a:gd name="connsiteY7" fmla="*/ 428017 h 1439694"/>
              <a:gd name="connsiteX8" fmla="*/ 612842 w 637161"/>
              <a:gd name="connsiteY8" fmla="*/ 160506 h 1439694"/>
              <a:gd name="connsiteX9" fmla="*/ 632299 w 637161"/>
              <a:gd name="connsiteY9" fmla="*/ 63230 h 1439694"/>
              <a:gd name="connsiteX10" fmla="*/ 637161 w 637161"/>
              <a:gd name="connsiteY10" fmla="*/ 0 h 1439694"/>
              <a:gd name="connsiteX11" fmla="*/ 637161 w 637161"/>
              <a:gd name="connsiteY11" fmla="*/ 0 h 1439694"/>
              <a:gd name="connsiteX0" fmla="*/ 0 w 520429"/>
              <a:gd name="connsiteY0" fmla="*/ 1366736 h 1366736"/>
              <a:gd name="connsiteX1" fmla="*/ 34046 w 520429"/>
              <a:gd name="connsiteY1" fmla="*/ 1332689 h 1366736"/>
              <a:gd name="connsiteX2" fmla="*/ 77822 w 520429"/>
              <a:gd name="connsiteY2" fmla="*/ 1279187 h 1366736"/>
              <a:gd name="connsiteX3" fmla="*/ 165370 w 520429"/>
              <a:gd name="connsiteY3" fmla="*/ 1147863 h 1366736"/>
              <a:gd name="connsiteX4" fmla="*/ 282103 w 520429"/>
              <a:gd name="connsiteY4" fmla="*/ 914400 h 1366736"/>
              <a:gd name="connsiteX5" fmla="*/ 364787 w 520429"/>
              <a:gd name="connsiteY5" fmla="*/ 680936 h 1366736"/>
              <a:gd name="connsiteX6" fmla="*/ 437744 w 520429"/>
              <a:gd name="connsiteY6" fmla="*/ 428017 h 1366736"/>
              <a:gd name="connsiteX7" fmla="*/ 496110 w 520429"/>
              <a:gd name="connsiteY7" fmla="*/ 160506 h 1366736"/>
              <a:gd name="connsiteX8" fmla="*/ 515567 w 520429"/>
              <a:gd name="connsiteY8" fmla="*/ 63230 h 1366736"/>
              <a:gd name="connsiteX9" fmla="*/ 520429 w 520429"/>
              <a:gd name="connsiteY9" fmla="*/ 0 h 1366736"/>
              <a:gd name="connsiteX10" fmla="*/ 520429 w 520429"/>
              <a:gd name="connsiteY10" fmla="*/ 0 h 1366736"/>
              <a:gd name="connsiteX0" fmla="*/ 0 w 486383"/>
              <a:gd name="connsiteY0" fmla="*/ 1332689 h 1332689"/>
              <a:gd name="connsiteX1" fmla="*/ 43776 w 486383"/>
              <a:gd name="connsiteY1" fmla="*/ 1279187 h 1332689"/>
              <a:gd name="connsiteX2" fmla="*/ 131324 w 486383"/>
              <a:gd name="connsiteY2" fmla="*/ 1147863 h 1332689"/>
              <a:gd name="connsiteX3" fmla="*/ 248057 w 486383"/>
              <a:gd name="connsiteY3" fmla="*/ 914400 h 1332689"/>
              <a:gd name="connsiteX4" fmla="*/ 330741 w 486383"/>
              <a:gd name="connsiteY4" fmla="*/ 680936 h 1332689"/>
              <a:gd name="connsiteX5" fmla="*/ 403698 w 486383"/>
              <a:gd name="connsiteY5" fmla="*/ 428017 h 1332689"/>
              <a:gd name="connsiteX6" fmla="*/ 462064 w 486383"/>
              <a:gd name="connsiteY6" fmla="*/ 160506 h 1332689"/>
              <a:gd name="connsiteX7" fmla="*/ 481521 w 486383"/>
              <a:gd name="connsiteY7" fmla="*/ 63230 h 1332689"/>
              <a:gd name="connsiteX8" fmla="*/ 486383 w 486383"/>
              <a:gd name="connsiteY8" fmla="*/ 0 h 1332689"/>
              <a:gd name="connsiteX9" fmla="*/ 486383 w 486383"/>
              <a:gd name="connsiteY9" fmla="*/ 0 h 1332689"/>
              <a:gd name="connsiteX0" fmla="*/ 0 w 442607"/>
              <a:gd name="connsiteY0" fmla="*/ 1279187 h 1279187"/>
              <a:gd name="connsiteX1" fmla="*/ 87548 w 442607"/>
              <a:gd name="connsiteY1" fmla="*/ 1147863 h 1279187"/>
              <a:gd name="connsiteX2" fmla="*/ 204281 w 442607"/>
              <a:gd name="connsiteY2" fmla="*/ 914400 h 1279187"/>
              <a:gd name="connsiteX3" fmla="*/ 286965 w 442607"/>
              <a:gd name="connsiteY3" fmla="*/ 680936 h 1279187"/>
              <a:gd name="connsiteX4" fmla="*/ 359922 w 442607"/>
              <a:gd name="connsiteY4" fmla="*/ 428017 h 1279187"/>
              <a:gd name="connsiteX5" fmla="*/ 418288 w 442607"/>
              <a:gd name="connsiteY5" fmla="*/ 160506 h 1279187"/>
              <a:gd name="connsiteX6" fmla="*/ 437745 w 442607"/>
              <a:gd name="connsiteY6" fmla="*/ 63230 h 1279187"/>
              <a:gd name="connsiteX7" fmla="*/ 442607 w 442607"/>
              <a:gd name="connsiteY7" fmla="*/ 0 h 1279187"/>
              <a:gd name="connsiteX8" fmla="*/ 442607 w 442607"/>
              <a:gd name="connsiteY8" fmla="*/ 0 h 1279187"/>
              <a:gd name="connsiteX0" fmla="*/ 0 w 355059"/>
              <a:gd name="connsiteY0" fmla="*/ 1147863 h 1147863"/>
              <a:gd name="connsiteX1" fmla="*/ 116733 w 355059"/>
              <a:gd name="connsiteY1" fmla="*/ 914400 h 1147863"/>
              <a:gd name="connsiteX2" fmla="*/ 199417 w 355059"/>
              <a:gd name="connsiteY2" fmla="*/ 680936 h 1147863"/>
              <a:gd name="connsiteX3" fmla="*/ 272374 w 355059"/>
              <a:gd name="connsiteY3" fmla="*/ 428017 h 1147863"/>
              <a:gd name="connsiteX4" fmla="*/ 330740 w 355059"/>
              <a:gd name="connsiteY4" fmla="*/ 160506 h 1147863"/>
              <a:gd name="connsiteX5" fmla="*/ 350197 w 355059"/>
              <a:gd name="connsiteY5" fmla="*/ 63230 h 1147863"/>
              <a:gd name="connsiteX6" fmla="*/ 355059 w 355059"/>
              <a:gd name="connsiteY6" fmla="*/ 0 h 1147863"/>
              <a:gd name="connsiteX7" fmla="*/ 355059 w 355059"/>
              <a:gd name="connsiteY7" fmla="*/ 0 h 1147863"/>
              <a:gd name="connsiteX0" fmla="*/ 0 w 238326"/>
              <a:gd name="connsiteY0" fmla="*/ 914400 h 914400"/>
              <a:gd name="connsiteX1" fmla="*/ 82684 w 238326"/>
              <a:gd name="connsiteY1" fmla="*/ 680936 h 914400"/>
              <a:gd name="connsiteX2" fmla="*/ 155641 w 238326"/>
              <a:gd name="connsiteY2" fmla="*/ 428017 h 914400"/>
              <a:gd name="connsiteX3" fmla="*/ 214007 w 238326"/>
              <a:gd name="connsiteY3" fmla="*/ 160506 h 914400"/>
              <a:gd name="connsiteX4" fmla="*/ 233464 w 238326"/>
              <a:gd name="connsiteY4" fmla="*/ 63230 h 914400"/>
              <a:gd name="connsiteX5" fmla="*/ 238326 w 238326"/>
              <a:gd name="connsiteY5" fmla="*/ 0 h 914400"/>
              <a:gd name="connsiteX6" fmla="*/ 238326 w 238326"/>
              <a:gd name="connsiteY6" fmla="*/ 0 h 914400"/>
              <a:gd name="connsiteX0" fmla="*/ 0 w 155642"/>
              <a:gd name="connsiteY0" fmla="*/ 680936 h 680936"/>
              <a:gd name="connsiteX1" fmla="*/ 72957 w 155642"/>
              <a:gd name="connsiteY1" fmla="*/ 428017 h 680936"/>
              <a:gd name="connsiteX2" fmla="*/ 131323 w 155642"/>
              <a:gd name="connsiteY2" fmla="*/ 160506 h 680936"/>
              <a:gd name="connsiteX3" fmla="*/ 150780 w 155642"/>
              <a:gd name="connsiteY3" fmla="*/ 63230 h 680936"/>
              <a:gd name="connsiteX4" fmla="*/ 155642 w 155642"/>
              <a:gd name="connsiteY4" fmla="*/ 0 h 680936"/>
              <a:gd name="connsiteX5" fmla="*/ 155642 w 155642"/>
              <a:gd name="connsiteY5" fmla="*/ 0 h 680936"/>
              <a:gd name="connsiteX0" fmla="*/ 0 w 172977"/>
              <a:gd name="connsiteY0" fmla="*/ 763275 h 763275"/>
              <a:gd name="connsiteX1" fmla="*/ 90292 w 172977"/>
              <a:gd name="connsiteY1" fmla="*/ 428017 h 763275"/>
              <a:gd name="connsiteX2" fmla="*/ 148658 w 172977"/>
              <a:gd name="connsiteY2" fmla="*/ 160506 h 763275"/>
              <a:gd name="connsiteX3" fmla="*/ 168115 w 172977"/>
              <a:gd name="connsiteY3" fmla="*/ 63230 h 763275"/>
              <a:gd name="connsiteX4" fmla="*/ 172977 w 172977"/>
              <a:gd name="connsiteY4" fmla="*/ 0 h 763275"/>
              <a:gd name="connsiteX5" fmla="*/ 172977 w 172977"/>
              <a:gd name="connsiteY5" fmla="*/ 0 h 763275"/>
              <a:gd name="connsiteX0" fmla="*/ 0 w 181644"/>
              <a:gd name="connsiteY0" fmla="*/ 763275 h 763275"/>
              <a:gd name="connsiteX1" fmla="*/ 98959 w 181644"/>
              <a:gd name="connsiteY1" fmla="*/ 428017 h 763275"/>
              <a:gd name="connsiteX2" fmla="*/ 157325 w 181644"/>
              <a:gd name="connsiteY2" fmla="*/ 160506 h 763275"/>
              <a:gd name="connsiteX3" fmla="*/ 176782 w 181644"/>
              <a:gd name="connsiteY3" fmla="*/ 63230 h 763275"/>
              <a:gd name="connsiteX4" fmla="*/ 181644 w 181644"/>
              <a:gd name="connsiteY4" fmla="*/ 0 h 763275"/>
              <a:gd name="connsiteX5" fmla="*/ 181644 w 181644"/>
              <a:gd name="connsiteY5" fmla="*/ 0 h 763275"/>
              <a:gd name="connsiteX0" fmla="*/ 0 w 177310"/>
              <a:gd name="connsiteY0" fmla="*/ 767609 h 767609"/>
              <a:gd name="connsiteX1" fmla="*/ 94625 w 177310"/>
              <a:gd name="connsiteY1" fmla="*/ 428017 h 767609"/>
              <a:gd name="connsiteX2" fmla="*/ 152991 w 177310"/>
              <a:gd name="connsiteY2" fmla="*/ 160506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52991 w 177310"/>
              <a:gd name="connsiteY2" fmla="*/ 160506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49041 w 177310"/>
              <a:gd name="connsiteY2" fmla="*/ 160506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49041 w 177310"/>
              <a:gd name="connsiteY2" fmla="*/ 160506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49041 w 177310"/>
              <a:gd name="connsiteY2" fmla="*/ 160506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49041 w 177310"/>
              <a:gd name="connsiteY2" fmla="*/ 160506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51016 w 177310"/>
              <a:gd name="connsiteY2" fmla="*/ 168253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45090 w 177310"/>
              <a:gd name="connsiteY2" fmla="*/ 152759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45090 w 177310"/>
              <a:gd name="connsiteY2" fmla="*/ 152759 h 767609"/>
              <a:gd name="connsiteX3" fmla="*/ 172448 w 177310"/>
              <a:gd name="connsiteY3" fmla="*/ 63230 h 767609"/>
              <a:gd name="connsiteX4" fmla="*/ 170676 w 177310"/>
              <a:gd name="connsiteY4" fmla="*/ 27333 h 767609"/>
              <a:gd name="connsiteX5" fmla="*/ 177310 w 177310"/>
              <a:gd name="connsiteY5" fmla="*/ 0 h 767609"/>
              <a:gd name="connsiteX6" fmla="*/ 177310 w 177310"/>
              <a:gd name="connsiteY6" fmla="*/ 0 h 767609"/>
              <a:gd name="connsiteX0" fmla="*/ 0 w 177310"/>
              <a:gd name="connsiteY0" fmla="*/ 767609 h 767609"/>
              <a:gd name="connsiteX1" fmla="*/ 88699 w 177310"/>
              <a:gd name="connsiteY1" fmla="*/ 428017 h 767609"/>
              <a:gd name="connsiteX2" fmla="*/ 145090 w 177310"/>
              <a:gd name="connsiteY2" fmla="*/ 152759 h 767609"/>
              <a:gd name="connsiteX3" fmla="*/ 166523 w 177310"/>
              <a:gd name="connsiteY3" fmla="*/ 63230 h 767609"/>
              <a:gd name="connsiteX4" fmla="*/ 170676 w 177310"/>
              <a:gd name="connsiteY4" fmla="*/ 27333 h 767609"/>
              <a:gd name="connsiteX5" fmla="*/ 177310 w 177310"/>
              <a:gd name="connsiteY5" fmla="*/ 0 h 767609"/>
              <a:gd name="connsiteX6" fmla="*/ 177310 w 177310"/>
              <a:gd name="connsiteY6" fmla="*/ 0 h 767609"/>
              <a:gd name="connsiteX0" fmla="*/ 0 w 177310"/>
              <a:gd name="connsiteY0" fmla="*/ 767609 h 767609"/>
              <a:gd name="connsiteX1" fmla="*/ 88699 w 177310"/>
              <a:gd name="connsiteY1" fmla="*/ 428017 h 767609"/>
              <a:gd name="connsiteX2" fmla="*/ 145090 w 177310"/>
              <a:gd name="connsiteY2" fmla="*/ 152759 h 767609"/>
              <a:gd name="connsiteX3" fmla="*/ 166523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2774 w 177310"/>
              <a:gd name="connsiteY1" fmla="*/ 428017 h 767609"/>
              <a:gd name="connsiteX2" fmla="*/ 145090 w 177310"/>
              <a:gd name="connsiteY2" fmla="*/ 152759 h 767609"/>
              <a:gd name="connsiteX3" fmla="*/ 166523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2774 w 177310"/>
              <a:gd name="connsiteY1" fmla="*/ 428017 h 767609"/>
              <a:gd name="connsiteX2" fmla="*/ 145090 w 177310"/>
              <a:gd name="connsiteY2" fmla="*/ 152759 h 767609"/>
              <a:gd name="connsiteX3" fmla="*/ 166523 w 177310"/>
              <a:gd name="connsiteY3" fmla="*/ 63230 h 767609"/>
              <a:gd name="connsiteX4" fmla="*/ 177310 w 177310"/>
              <a:gd name="connsiteY4" fmla="*/ 0 h 767609"/>
              <a:gd name="connsiteX5" fmla="*/ 177310 w 177310"/>
              <a:gd name="connsiteY5" fmla="*/ 0 h 767609"/>
              <a:gd name="connsiteX0" fmla="*/ 0 w 179285"/>
              <a:gd name="connsiteY0" fmla="*/ 763735 h 763735"/>
              <a:gd name="connsiteX1" fmla="*/ 84749 w 179285"/>
              <a:gd name="connsiteY1" fmla="*/ 428017 h 763735"/>
              <a:gd name="connsiteX2" fmla="*/ 147065 w 179285"/>
              <a:gd name="connsiteY2" fmla="*/ 152759 h 763735"/>
              <a:gd name="connsiteX3" fmla="*/ 168498 w 179285"/>
              <a:gd name="connsiteY3" fmla="*/ 63230 h 763735"/>
              <a:gd name="connsiteX4" fmla="*/ 179285 w 179285"/>
              <a:gd name="connsiteY4" fmla="*/ 0 h 763735"/>
              <a:gd name="connsiteX5" fmla="*/ 179285 w 179285"/>
              <a:gd name="connsiteY5" fmla="*/ 0 h 763735"/>
              <a:gd name="connsiteX0" fmla="*/ 0 w 179285"/>
              <a:gd name="connsiteY0" fmla="*/ 759862 h 759862"/>
              <a:gd name="connsiteX1" fmla="*/ 84749 w 179285"/>
              <a:gd name="connsiteY1" fmla="*/ 428017 h 759862"/>
              <a:gd name="connsiteX2" fmla="*/ 147065 w 179285"/>
              <a:gd name="connsiteY2" fmla="*/ 152759 h 759862"/>
              <a:gd name="connsiteX3" fmla="*/ 168498 w 179285"/>
              <a:gd name="connsiteY3" fmla="*/ 63230 h 759862"/>
              <a:gd name="connsiteX4" fmla="*/ 179285 w 179285"/>
              <a:gd name="connsiteY4" fmla="*/ 0 h 759862"/>
              <a:gd name="connsiteX5" fmla="*/ 179285 w 179285"/>
              <a:gd name="connsiteY5" fmla="*/ 0 h 759862"/>
              <a:gd name="connsiteX0" fmla="*/ 0 w 179285"/>
              <a:gd name="connsiteY0" fmla="*/ 759862 h 759862"/>
              <a:gd name="connsiteX1" fmla="*/ 84749 w 179285"/>
              <a:gd name="connsiteY1" fmla="*/ 428017 h 759862"/>
              <a:gd name="connsiteX2" fmla="*/ 147065 w 179285"/>
              <a:gd name="connsiteY2" fmla="*/ 152759 h 759862"/>
              <a:gd name="connsiteX3" fmla="*/ 168498 w 179285"/>
              <a:gd name="connsiteY3" fmla="*/ 63230 h 759862"/>
              <a:gd name="connsiteX4" fmla="*/ 179285 w 179285"/>
              <a:gd name="connsiteY4" fmla="*/ 0 h 759862"/>
              <a:gd name="connsiteX5" fmla="*/ 179285 w 179285"/>
              <a:gd name="connsiteY5" fmla="*/ 0 h 759862"/>
              <a:gd name="connsiteX0" fmla="*/ 0 w 179285"/>
              <a:gd name="connsiteY0" fmla="*/ 759862 h 759862"/>
              <a:gd name="connsiteX1" fmla="*/ 34391 w 179285"/>
              <a:gd name="connsiteY1" fmla="*/ 623816 h 759862"/>
              <a:gd name="connsiteX2" fmla="*/ 84749 w 179285"/>
              <a:gd name="connsiteY2" fmla="*/ 428017 h 759862"/>
              <a:gd name="connsiteX3" fmla="*/ 147065 w 179285"/>
              <a:gd name="connsiteY3" fmla="*/ 152759 h 759862"/>
              <a:gd name="connsiteX4" fmla="*/ 168498 w 179285"/>
              <a:gd name="connsiteY4" fmla="*/ 63230 h 759862"/>
              <a:gd name="connsiteX5" fmla="*/ 179285 w 179285"/>
              <a:gd name="connsiteY5" fmla="*/ 0 h 759862"/>
              <a:gd name="connsiteX6" fmla="*/ 179285 w 179285"/>
              <a:gd name="connsiteY6" fmla="*/ 0 h 759862"/>
              <a:gd name="connsiteX0" fmla="*/ 0 w 179285"/>
              <a:gd name="connsiteY0" fmla="*/ 759862 h 759862"/>
              <a:gd name="connsiteX1" fmla="*/ 34391 w 179285"/>
              <a:gd name="connsiteY1" fmla="*/ 631562 h 759862"/>
              <a:gd name="connsiteX2" fmla="*/ 84749 w 179285"/>
              <a:gd name="connsiteY2" fmla="*/ 428017 h 759862"/>
              <a:gd name="connsiteX3" fmla="*/ 147065 w 179285"/>
              <a:gd name="connsiteY3" fmla="*/ 152759 h 759862"/>
              <a:gd name="connsiteX4" fmla="*/ 168498 w 179285"/>
              <a:gd name="connsiteY4" fmla="*/ 63230 h 759862"/>
              <a:gd name="connsiteX5" fmla="*/ 179285 w 179285"/>
              <a:gd name="connsiteY5" fmla="*/ 0 h 759862"/>
              <a:gd name="connsiteX6" fmla="*/ 179285 w 179285"/>
              <a:gd name="connsiteY6" fmla="*/ 0 h 759862"/>
              <a:gd name="connsiteX0" fmla="*/ 0 w 179285"/>
              <a:gd name="connsiteY0" fmla="*/ 759862 h 759862"/>
              <a:gd name="connsiteX1" fmla="*/ 34391 w 179285"/>
              <a:gd name="connsiteY1" fmla="*/ 631562 h 759862"/>
              <a:gd name="connsiteX2" fmla="*/ 84749 w 179285"/>
              <a:gd name="connsiteY2" fmla="*/ 428017 h 759862"/>
              <a:gd name="connsiteX3" fmla="*/ 135123 w 179285"/>
              <a:gd name="connsiteY3" fmla="*/ 205503 h 759862"/>
              <a:gd name="connsiteX4" fmla="*/ 147065 w 179285"/>
              <a:gd name="connsiteY4" fmla="*/ 152759 h 759862"/>
              <a:gd name="connsiteX5" fmla="*/ 168498 w 179285"/>
              <a:gd name="connsiteY5" fmla="*/ 63230 h 759862"/>
              <a:gd name="connsiteX6" fmla="*/ 179285 w 179285"/>
              <a:gd name="connsiteY6" fmla="*/ 0 h 759862"/>
              <a:gd name="connsiteX7" fmla="*/ 179285 w 179285"/>
              <a:gd name="connsiteY7" fmla="*/ 0 h 759862"/>
              <a:gd name="connsiteX0" fmla="*/ 0 w 179285"/>
              <a:gd name="connsiteY0" fmla="*/ 759862 h 759862"/>
              <a:gd name="connsiteX1" fmla="*/ 34391 w 179285"/>
              <a:gd name="connsiteY1" fmla="*/ 631562 h 759862"/>
              <a:gd name="connsiteX2" fmla="*/ 84749 w 179285"/>
              <a:gd name="connsiteY2" fmla="*/ 428017 h 759862"/>
              <a:gd name="connsiteX3" fmla="*/ 135123 w 179285"/>
              <a:gd name="connsiteY3" fmla="*/ 205503 h 759862"/>
              <a:gd name="connsiteX4" fmla="*/ 149040 w 179285"/>
              <a:gd name="connsiteY4" fmla="*/ 156632 h 759862"/>
              <a:gd name="connsiteX5" fmla="*/ 168498 w 179285"/>
              <a:gd name="connsiteY5" fmla="*/ 63230 h 759862"/>
              <a:gd name="connsiteX6" fmla="*/ 179285 w 179285"/>
              <a:gd name="connsiteY6" fmla="*/ 0 h 759862"/>
              <a:gd name="connsiteX7" fmla="*/ 179285 w 179285"/>
              <a:gd name="connsiteY7" fmla="*/ 0 h 759862"/>
              <a:gd name="connsiteX0" fmla="*/ 0 w 179285"/>
              <a:gd name="connsiteY0" fmla="*/ 759862 h 759862"/>
              <a:gd name="connsiteX1" fmla="*/ 34391 w 179285"/>
              <a:gd name="connsiteY1" fmla="*/ 631562 h 759862"/>
              <a:gd name="connsiteX2" fmla="*/ 84749 w 179285"/>
              <a:gd name="connsiteY2" fmla="*/ 428017 h 759862"/>
              <a:gd name="connsiteX3" fmla="*/ 137098 w 179285"/>
              <a:gd name="connsiteY3" fmla="*/ 205503 h 759862"/>
              <a:gd name="connsiteX4" fmla="*/ 149040 w 179285"/>
              <a:gd name="connsiteY4" fmla="*/ 156632 h 759862"/>
              <a:gd name="connsiteX5" fmla="*/ 168498 w 179285"/>
              <a:gd name="connsiteY5" fmla="*/ 63230 h 759862"/>
              <a:gd name="connsiteX6" fmla="*/ 179285 w 179285"/>
              <a:gd name="connsiteY6" fmla="*/ 0 h 759862"/>
              <a:gd name="connsiteX7" fmla="*/ 179285 w 179285"/>
              <a:gd name="connsiteY7" fmla="*/ 0 h 75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285" h="759862">
                <a:moveTo>
                  <a:pt x="0" y="759862"/>
                </a:moveTo>
                <a:cubicBezTo>
                  <a:pt x="6061" y="737188"/>
                  <a:pt x="20266" y="686870"/>
                  <a:pt x="34391" y="631562"/>
                </a:cubicBezTo>
                <a:cubicBezTo>
                  <a:pt x="48516" y="576255"/>
                  <a:pt x="67631" y="499027"/>
                  <a:pt x="84749" y="428017"/>
                </a:cubicBezTo>
                <a:cubicBezTo>
                  <a:pt x="101867" y="357007"/>
                  <a:pt x="126712" y="251379"/>
                  <a:pt x="137098" y="205503"/>
                </a:cubicBezTo>
                <a:cubicBezTo>
                  <a:pt x="147484" y="159627"/>
                  <a:pt x="143807" y="180344"/>
                  <a:pt x="149040" y="156632"/>
                </a:cubicBezTo>
                <a:cubicBezTo>
                  <a:pt x="154273" y="132920"/>
                  <a:pt x="163457" y="89335"/>
                  <a:pt x="168498" y="63230"/>
                </a:cubicBezTo>
                <a:cubicBezTo>
                  <a:pt x="173539" y="37125"/>
                  <a:pt x="177487" y="10538"/>
                  <a:pt x="179285" y="0"/>
                </a:cubicBezTo>
                <a:lnTo>
                  <a:pt x="179285"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reeform 40"/>
          <p:cNvSpPr/>
          <p:nvPr/>
        </p:nvSpPr>
        <p:spPr>
          <a:xfrm>
            <a:off x="7315795" y="1677746"/>
            <a:ext cx="0" cy="737667"/>
          </a:xfrm>
          <a:custGeom>
            <a:avLst/>
            <a:gdLst>
              <a:gd name="connsiteX0" fmla="*/ 0 w 0"/>
              <a:gd name="connsiteY0" fmla="*/ 737667 h 737667"/>
              <a:gd name="connsiteX1" fmla="*/ 0 w 0"/>
              <a:gd name="connsiteY1" fmla="*/ 530199 h 737667"/>
              <a:gd name="connsiteX2" fmla="*/ 0 w 0"/>
              <a:gd name="connsiteY2" fmla="*/ 0 h 737667"/>
              <a:gd name="connsiteX3" fmla="*/ 0 w 0"/>
              <a:gd name="connsiteY3" fmla="*/ 0 h 737667"/>
            </a:gdLst>
            <a:ahLst/>
            <a:cxnLst>
              <a:cxn ang="0">
                <a:pos x="connsiteX0" y="connsiteY0"/>
              </a:cxn>
              <a:cxn ang="0">
                <a:pos x="connsiteX1" y="connsiteY1"/>
              </a:cxn>
              <a:cxn ang="0">
                <a:pos x="connsiteX2" y="connsiteY2"/>
              </a:cxn>
              <a:cxn ang="0">
                <a:pos x="connsiteX3" y="connsiteY3"/>
              </a:cxn>
            </a:cxnLst>
            <a:rect l="l" t="t" r="r" b="b"/>
            <a:pathLst>
              <a:path h="737667">
                <a:moveTo>
                  <a:pt x="0" y="737667"/>
                </a:moveTo>
                <a:lnTo>
                  <a:pt x="0" y="530199"/>
                </a:lnTo>
                <a:lnTo>
                  <a:pt x="0" y="0"/>
                </a:lnTo>
                <a:lnTo>
                  <a:pt x="0"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2" name="Picture 2" descr="Green and Blue Pencils in the Sun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2285">
            <a:off x="7186206" y="2042767"/>
            <a:ext cx="833262" cy="118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88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fill="hold" nodeType="clickEffect">
                                  <p:stCondLst>
                                    <p:cond delay="0"/>
                                  </p:stCondLst>
                                  <p:childTnLst>
                                    <p:animMotion origin="layout" path="M -0.03985 0.08032 L -0.01393 -0.02801 C -0.01459 0.02754 -0.01524 0.08333 -0.01524 0.13889 C -0.01315 0.14861 -0.01146 0.15741 -0.00898 0.16805 L 0.00143 0.18102 L 0.01316 0.18495 L 0.02813 0.17407 L 0.04168 0.15069 L 0.05275 0.11435 C 0.05575 0.1 0.05978 0.08449 0.06304 0.06944 C 0.06564 0.05694 0.06786 0.04421 0.07046 0.03264 C 0.07046 0.01227 0.07111 -0.00857 0.07111 -0.02847 L 0.07111 0.15463 C 0.07255 0.16134 0.07424 0.16736 0.07489 0.17268 L 0.08466 0.18379 L 0.09625 0.18241 L 0.10745 0.16944 L 0.11735 0.14653 C 0.12191 0.12893 0.12946 0.10139 0.13415 0.08379 " pathEditMode="relative" rAng="0" ptsTypes="AAAAAAAAAAAAAAAAAAA">
                                      <p:cBhvr>
                                        <p:cTn id="10" dur="14000" fill="hold"/>
                                        <p:tgtEl>
                                          <p:spTgt spid="34"/>
                                        </p:tgtEl>
                                        <p:attrNameLst>
                                          <p:attrName>ppt_x</p:attrName>
                                          <p:attrName>ppt_y</p:attrName>
                                        </p:attrNameLst>
                                      </p:cBhvr>
                                      <p:rCtr x="8700" y="-200"/>
                                    </p:animMotion>
                                  </p:childTnLst>
                                </p:cTn>
                              </p:par>
                              <p:par>
                                <p:cTn id="11" presetID="18" presetClass="entr" presetSubtype="3"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strips(upRight)">
                                      <p:cBhvr>
                                        <p:cTn id="13" dur="1500"/>
                                        <p:tgtEl>
                                          <p:spTgt spid="27"/>
                                        </p:tgtEl>
                                      </p:cBhvr>
                                    </p:animEffect>
                                  </p:childTnLst>
                                </p:cTn>
                              </p:par>
                              <p:par>
                                <p:cTn id="14" presetID="22" presetClass="entr" presetSubtype="1" fill="hold" grpId="0" nodeType="withEffect">
                                  <p:stCondLst>
                                    <p:cond delay="120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4000"/>
                                        <p:tgtEl>
                                          <p:spTgt spid="30"/>
                                        </p:tgtEl>
                                      </p:cBhvr>
                                    </p:animEffect>
                                  </p:childTnLst>
                                </p:cTn>
                              </p:par>
                              <p:par>
                                <p:cTn id="17" presetID="22" presetClass="entr" presetSubtype="8" fill="hold" grpId="0" nodeType="withEffect">
                                  <p:stCondLst>
                                    <p:cond delay="490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1000"/>
                                        <p:tgtEl>
                                          <p:spTgt spid="31"/>
                                        </p:tgtEl>
                                      </p:cBhvr>
                                    </p:animEffect>
                                  </p:childTnLst>
                                </p:cTn>
                              </p:par>
                              <p:par>
                                <p:cTn id="20" presetID="22" presetClass="entr" presetSubtype="4" fill="hold" grpId="0" nodeType="withEffect">
                                  <p:stCondLst>
                                    <p:cond delay="560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3000"/>
                                        <p:tgtEl>
                                          <p:spTgt spid="32"/>
                                        </p:tgtEl>
                                      </p:cBhvr>
                                    </p:animEffect>
                                  </p:childTnLst>
                                </p:cTn>
                              </p:par>
                              <p:par>
                                <p:cTn id="23" presetID="22" presetClass="entr" presetSubtype="1" fill="hold" grpId="0" nodeType="withEffect">
                                  <p:stCondLst>
                                    <p:cond delay="830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3750"/>
                                        <p:tgtEl>
                                          <p:spTgt spid="28"/>
                                        </p:tgtEl>
                                      </p:cBhvr>
                                    </p:animEffect>
                                  </p:childTnLst>
                                </p:cTn>
                              </p:par>
                              <p:par>
                                <p:cTn id="26" presetID="18" presetClass="entr" presetSubtype="6" fill="hold" grpId="0" nodeType="withEffect">
                                  <p:stCondLst>
                                    <p:cond delay="11800"/>
                                  </p:stCondLst>
                                  <p:childTnLst>
                                    <p:set>
                                      <p:cBhvr>
                                        <p:cTn id="27" dur="1" fill="hold">
                                          <p:stCondLst>
                                            <p:cond delay="0"/>
                                          </p:stCondLst>
                                        </p:cTn>
                                        <p:tgtEl>
                                          <p:spTgt spid="29"/>
                                        </p:tgtEl>
                                        <p:attrNameLst>
                                          <p:attrName>style.visibility</p:attrName>
                                        </p:attrNameLst>
                                      </p:cBhvr>
                                      <p:to>
                                        <p:strVal val="visible"/>
                                      </p:to>
                                    </p:set>
                                    <p:animEffect transition="in" filter="strips(downRight)">
                                      <p:cBhvr>
                                        <p:cTn id="28" dur="800"/>
                                        <p:tgtEl>
                                          <p:spTgt spid="29"/>
                                        </p:tgtEl>
                                      </p:cBhvr>
                                    </p:animEffect>
                                  </p:childTnLst>
                                </p:cTn>
                              </p:par>
                              <p:par>
                                <p:cTn id="29" presetID="18" presetClass="entr" presetSubtype="3" fill="hold" grpId="0" nodeType="withEffect">
                                  <p:stCondLst>
                                    <p:cond delay="12400"/>
                                  </p:stCondLst>
                                  <p:childTnLst>
                                    <p:set>
                                      <p:cBhvr>
                                        <p:cTn id="30" dur="1" fill="hold">
                                          <p:stCondLst>
                                            <p:cond delay="0"/>
                                          </p:stCondLst>
                                        </p:cTn>
                                        <p:tgtEl>
                                          <p:spTgt spid="33"/>
                                        </p:tgtEl>
                                        <p:attrNameLst>
                                          <p:attrName>style.visibility</p:attrName>
                                        </p:attrNameLst>
                                      </p:cBhvr>
                                      <p:to>
                                        <p:strVal val="visible"/>
                                      </p:to>
                                    </p:set>
                                    <p:animEffect transition="in" filter="strips(upRight)">
                                      <p:cBhvr>
                                        <p:cTn id="31" dur="1750"/>
                                        <p:tgtEl>
                                          <p:spTgt spid="33"/>
                                        </p:tgtEl>
                                      </p:cBhvr>
                                    </p:animEffect>
                                  </p:childTnLst>
                                </p:cTn>
                              </p:par>
                              <p:par>
                                <p:cTn id="32" presetID="1" presetClass="exit" presetSubtype="0" fill="hold" nodeType="withEffect">
                                  <p:stCondLst>
                                    <p:cond delay="14100"/>
                                  </p:stCondLst>
                                  <p:childTnLst>
                                    <p:set>
                                      <p:cBhvr>
                                        <p:cTn id="33" dur="1" fill="hold">
                                          <p:stCondLst>
                                            <p:cond delay="0"/>
                                          </p:stCondLst>
                                        </p:cTn>
                                        <p:tgtEl>
                                          <p:spTgt spid="34"/>
                                        </p:tgtEl>
                                        <p:attrNameLst>
                                          <p:attrName>style.visibility</p:attrName>
                                        </p:attrNameLst>
                                      </p:cBhvr>
                                      <p:to>
                                        <p:strVal val="hidden"/>
                                      </p:to>
                                    </p:set>
                                  </p:childTnLst>
                                </p:cTn>
                              </p:par>
                              <p:par>
                                <p:cTn id="34" presetID="1" presetClass="entr" presetSubtype="0" fill="hold" nodeType="withEffect">
                                  <p:stCondLst>
                                    <p:cond delay="14100"/>
                                  </p:stCondLst>
                                  <p:childTnLst>
                                    <p:set>
                                      <p:cBhvr>
                                        <p:cTn id="35" dur="1" fill="hold">
                                          <p:stCondLst>
                                            <p:cond delay="0"/>
                                          </p:stCondLst>
                                        </p:cTn>
                                        <p:tgtEl>
                                          <p:spTgt spid="42"/>
                                        </p:tgtEl>
                                        <p:attrNameLst>
                                          <p:attrName>style.visibility</p:attrName>
                                        </p:attrNameLst>
                                      </p:cBhvr>
                                      <p:to>
                                        <p:strVal val="visible"/>
                                      </p:to>
                                    </p:set>
                                  </p:childTnLst>
                                </p:cTn>
                              </p:par>
                              <p:par>
                                <p:cTn id="36" presetID="0" presetClass="path" presetSubtype="0" fill="hold" nodeType="withEffect">
                                  <p:stCondLst>
                                    <p:cond delay="14100"/>
                                  </p:stCondLst>
                                  <p:childTnLst>
                                    <p:animMotion origin="layout" path="M -0.03803 0.07847 C -0.03412 0.05694 -0.03582 0.05139 -0.03074 0.03032 C -0.02904 0.00856 -0.02488 -0.01597 -0.02318 -0.03773 L -0.02318 -0.13334 L -0.02318 0.14444 C -0.02279 0.15139 -0.02214 0.1581 -0.02162 0.16504 L -0.01315 0.18055 L 0.00495 0.17916 L 0.02123 0.14838 L 0.04233 0.07592 L -0.05066 -0.02917 L 0.00794 -0.02778 " pathEditMode="relative" rAng="0" ptsTypes="AAAAAAAAAAAA">
                                      <p:cBhvr>
                                        <p:cTn id="37" dur="8000" fill="hold"/>
                                        <p:tgtEl>
                                          <p:spTgt spid="42"/>
                                        </p:tgtEl>
                                        <p:attrNameLst>
                                          <p:attrName>ppt_x</p:attrName>
                                          <p:attrName>ppt_y</p:attrName>
                                        </p:attrNameLst>
                                      </p:cBhvr>
                                      <p:rCtr x="3400" y="-5500"/>
                                    </p:animMotion>
                                  </p:childTnLst>
                                </p:cTn>
                              </p:par>
                              <p:par>
                                <p:cTn id="38" presetID="18" presetClass="entr" presetSubtype="3" fill="hold" grpId="0" nodeType="withEffect">
                                  <p:stCondLst>
                                    <p:cond delay="14100"/>
                                  </p:stCondLst>
                                  <p:childTnLst>
                                    <p:set>
                                      <p:cBhvr>
                                        <p:cTn id="39" dur="1" fill="hold">
                                          <p:stCondLst>
                                            <p:cond delay="0"/>
                                          </p:stCondLst>
                                        </p:cTn>
                                        <p:tgtEl>
                                          <p:spTgt spid="40"/>
                                        </p:tgtEl>
                                        <p:attrNameLst>
                                          <p:attrName>style.visibility</p:attrName>
                                        </p:attrNameLst>
                                      </p:cBhvr>
                                      <p:to>
                                        <p:strVal val="visible"/>
                                      </p:to>
                                    </p:set>
                                    <p:animEffect transition="in" filter="strips(upRight)">
                                      <p:cBhvr>
                                        <p:cTn id="40" dur="1300"/>
                                        <p:tgtEl>
                                          <p:spTgt spid="40"/>
                                        </p:tgtEl>
                                      </p:cBhvr>
                                    </p:animEffect>
                                  </p:childTnLst>
                                </p:cTn>
                              </p:par>
                              <p:par>
                                <p:cTn id="41" presetID="22" presetClass="entr" presetSubtype="4" fill="hold" grpId="0" nodeType="withEffect">
                                  <p:stCondLst>
                                    <p:cond delay="1510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900"/>
                                        <p:tgtEl>
                                          <p:spTgt spid="41"/>
                                        </p:tgtEl>
                                      </p:cBhvr>
                                    </p:animEffect>
                                  </p:childTnLst>
                                </p:cTn>
                              </p:par>
                              <p:par>
                                <p:cTn id="44" presetID="22" presetClass="entr" presetSubtype="1" fill="hold" grpId="0" nodeType="withEffect">
                                  <p:stCondLst>
                                    <p:cond delay="15800"/>
                                  </p:stCondLst>
                                  <p:childTnLst>
                                    <p:set>
                                      <p:cBhvr>
                                        <p:cTn id="45" dur="1" fill="hold">
                                          <p:stCondLst>
                                            <p:cond delay="0"/>
                                          </p:stCondLst>
                                        </p:cTn>
                                        <p:tgtEl>
                                          <p:spTgt spid="36"/>
                                        </p:tgtEl>
                                        <p:attrNameLst>
                                          <p:attrName>style.visibility</p:attrName>
                                        </p:attrNameLst>
                                      </p:cBhvr>
                                      <p:to>
                                        <p:strVal val="visible"/>
                                      </p:to>
                                    </p:set>
                                    <p:animEffect transition="in" filter="wipe(up)">
                                      <p:cBhvr>
                                        <p:cTn id="46" dur="3500"/>
                                        <p:tgtEl>
                                          <p:spTgt spid="36"/>
                                        </p:tgtEl>
                                      </p:cBhvr>
                                    </p:animEffect>
                                  </p:childTnLst>
                                </p:cTn>
                              </p:par>
                              <p:par>
                                <p:cTn id="47" presetID="22" presetClass="entr" presetSubtype="8" fill="hold" grpId="0" nodeType="withEffect">
                                  <p:stCondLst>
                                    <p:cond delay="1910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600"/>
                                        <p:tgtEl>
                                          <p:spTgt spid="38"/>
                                        </p:tgtEl>
                                      </p:cBhvr>
                                    </p:animEffect>
                                  </p:childTnLst>
                                </p:cTn>
                              </p:par>
                              <p:par>
                                <p:cTn id="50" presetID="18" presetClass="entr" presetSubtype="3" fill="hold" grpId="0" nodeType="withEffect">
                                  <p:stCondLst>
                                    <p:cond delay="19500"/>
                                  </p:stCondLst>
                                  <p:childTnLst>
                                    <p:set>
                                      <p:cBhvr>
                                        <p:cTn id="51" dur="1" fill="hold">
                                          <p:stCondLst>
                                            <p:cond delay="0"/>
                                          </p:stCondLst>
                                        </p:cTn>
                                        <p:tgtEl>
                                          <p:spTgt spid="39"/>
                                        </p:tgtEl>
                                        <p:attrNameLst>
                                          <p:attrName>style.visibility</p:attrName>
                                        </p:attrNameLst>
                                      </p:cBhvr>
                                      <p:to>
                                        <p:strVal val="visible"/>
                                      </p:to>
                                    </p:set>
                                    <p:animEffect transition="in" filter="strips(upRight)">
                                      <p:cBhvr>
                                        <p:cTn id="52" dur="800"/>
                                        <p:tgtEl>
                                          <p:spTgt spid="39"/>
                                        </p:tgtEl>
                                      </p:cBhvr>
                                    </p:animEffect>
                                  </p:childTnLst>
                                </p:cTn>
                              </p:par>
                              <p:par>
                                <p:cTn id="53" presetID="22" presetClass="entr" presetSubtype="8" fill="hold" grpId="0" nodeType="withEffect">
                                  <p:stCondLst>
                                    <p:cond delay="2150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600"/>
                                        <p:tgtEl>
                                          <p:spTgt spid="37"/>
                                        </p:tgtEl>
                                      </p:cBhvr>
                                    </p:animEffect>
                                  </p:childTnLst>
                                </p:cTn>
                              </p:par>
                            </p:childTnLst>
                          </p:cTn>
                        </p:par>
                        <p:par>
                          <p:cTn id="56" fill="hold">
                            <p:stCondLst>
                              <p:cond delay="22100"/>
                            </p:stCondLst>
                            <p:childTnLst>
                              <p:par>
                                <p:cTn id="57" presetID="47" presetClass="exit" presetSubtype="0" fill="hold" nodeType="afterEffect">
                                  <p:stCondLst>
                                    <p:cond delay="1600"/>
                                  </p:stCondLst>
                                  <p:childTnLst>
                                    <p:animEffect transition="out" filter="fade">
                                      <p:cBhvr>
                                        <p:cTn id="58" dur="1000"/>
                                        <p:tgtEl>
                                          <p:spTgt spid="42"/>
                                        </p:tgtEl>
                                      </p:cBhvr>
                                    </p:animEffect>
                                    <p:anim calcmode="lin" valueType="num">
                                      <p:cBhvr>
                                        <p:cTn id="59" dur="1000"/>
                                        <p:tgtEl>
                                          <p:spTgt spid="42"/>
                                        </p:tgtEl>
                                        <p:attrNameLst>
                                          <p:attrName>ppt_x</p:attrName>
                                        </p:attrNameLst>
                                      </p:cBhvr>
                                      <p:tavLst>
                                        <p:tav tm="0">
                                          <p:val>
                                            <p:strVal val="ppt_x"/>
                                          </p:val>
                                        </p:tav>
                                        <p:tav tm="100000">
                                          <p:val>
                                            <p:strVal val="ppt_x"/>
                                          </p:val>
                                        </p:tav>
                                      </p:tavLst>
                                    </p:anim>
                                    <p:anim calcmode="lin" valueType="num">
                                      <p:cBhvr>
                                        <p:cTn id="60" dur="1000"/>
                                        <p:tgtEl>
                                          <p:spTgt spid="42"/>
                                        </p:tgtEl>
                                        <p:attrNameLst>
                                          <p:attrName>ppt_y</p:attrName>
                                        </p:attrNameLst>
                                      </p:cBhvr>
                                      <p:tavLst>
                                        <p:tav tm="0">
                                          <p:val>
                                            <p:strVal val="ppt_y"/>
                                          </p:val>
                                        </p:tav>
                                        <p:tav tm="100000">
                                          <p:val>
                                            <p:strVal val="ppt_y-.1"/>
                                          </p:val>
                                        </p:tav>
                                      </p:tavLst>
                                    </p:anim>
                                    <p:set>
                                      <p:cBhvr>
                                        <p:cTn id="61" dur="1" fill="hold">
                                          <p:stCondLst>
                                            <p:cond delay="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6" grpId="0" animBg="1"/>
      <p:bldP spid="37" grpId="0" animBg="1"/>
      <p:bldP spid="38" grpId="0" animBg="1"/>
      <p:bldP spid="39" grpId="0" animBg="1"/>
      <p:bldP spid="40" grpId="0" animBg="1"/>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07660" y="827443"/>
            <a:ext cx="7232891" cy="5342634"/>
            <a:chOff x="224676" y="630817"/>
            <a:chExt cx="7232891" cy="5342634"/>
          </a:xfrm>
        </p:grpSpPr>
        <p:grpSp>
          <p:nvGrpSpPr>
            <p:cNvPr id="18" name="Group 17"/>
            <p:cNvGrpSpPr/>
            <p:nvPr/>
          </p:nvGrpSpPr>
          <p:grpSpPr>
            <a:xfrm>
              <a:off x="3069043" y="630817"/>
              <a:ext cx="4388524" cy="5342634"/>
              <a:chOff x="3775165" y="598807"/>
              <a:chExt cx="4513066" cy="5342634"/>
            </a:xfrm>
          </p:grpSpPr>
          <p:grpSp>
            <p:nvGrpSpPr>
              <p:cNvPr id="19" name="Group 18"/>
              <p:cNvGrpSpPr/>
              <p:nvPr/>
            </p:nvGrpSpPr>
            <p:grpSpPr>
              <a:xfrm>
                <a:off x="3775165" y="598807"/>
                <a:ext cx="1593518" cy="5342634"/>
                <a:chOff x="9031566" y="1187554"/>
                <a:chExt cx="1593518" cy="5342634"/>
              </a:xfrm>
            </p:grpSpPr>
            <p:pic>
              <p:nvPicPr>
                <p:cNvPr id="23" name="Picture 22"/>
                <p:cNvPicPr>
                  <a:picLocks noChangeAspect="1"/>
                </p:cNvPicPr>
                <p:nvPr/>
              </p:nvPicPr>
              <p:blipFill rotWithShape="1">
                <a:blip r:embed="rId2"/>
                <a:srcRect l="41349" t="39665" r="48607" b="25263"/>
                <a:stretch/>
              </p:blipFill>
              <p:spPr>
                <a:xfrm>
                  <a:off x="9044630" y="1187554"/>
                  <a:ext cx="1580454" cy="3131280"/>
                </a:xfrm>
                <a:prstGeom prst="rect">
                  <a:avLst/>
                </a:prstGeom>
              </p:spPr>
            </p:pic>
            <p:pic>
              <p:nvPicPr>
                <p:cNvPr id="24" name="Picture 23"/>
                <p:cNvPicPr>
                  <a:picLocks noChangeAspect="1"/>
                </p:cNvPicPr>
                <p:nvPr/>
              </p:nvPicPr>
              <p:blipFill rotWithShape="1">
                <a:blip r:embed="rId2"/>
                <a:srcRect l="41288" t="40463" r="48751" b="34105"/>
                <a:stretch/>
              </p:blipFill>
              <p:spPr>
                <a:xfrm>
                  <a:off x="9031566" y="4259555"/>
                  <a:ext cx="1567391" cy="2270633"/>
                </a:xfrm>
                <a:prstGeom prst="rect">
                  <a:avLst/>
                </a:prstGeom>
              </p:spPr>
            </p:pic>
          </p:grpSp>
          <p:grpSp>
            <p:nvGrpSpPr>
              <p:cNvPr id="20" name="Group 19"/>
              <p:cNvGrpSpPr/>
              <p:nvPr/>
            </p:nvGrpSpPr>
            <p:grpSpPr>
              <a:xfrm>
                <a:off x="4562405" y="598807"/>
                <a:ext cx="3725826" cy="5342634"/>
                <a:chOff x="6899258" y="1187554"/>
                <a:chExt cx="3725826" cy="5342634"/>
              </a:xfrm>
            </p:grpSpPr>
            <p:pic>
              <p:nvPicPr>
                <p:cNvPr id="21" name="Picture 20"/>
                <p:cNvPicPr>
                  <a:picLocks noChangeAspect="1"/>
                </p:cNvPicPr>
                <p:nvPr/>
              </p:nvPicPr>
              <p:blipFill rotWithShape="1">
                <a:blip r:embed="rId2"/>
                <a:srcRect l="27738" t="39665" r="48607" b="25263"/>
                <a:stretch/>
              </p:blipFill>
              <p:spPr>
                <a:xfrm>
                  <a:off x="6902854" y="1187554"/>
                  <a:ext cx="3722230" cy="3131280"/>
                </a:xfrm>
                <a:prstGeom prst="rect">
                  <a:avLst/>
                </a:prstGeom>
              </p:spPr>
            </p:pic>
            <p:pic>
              <p:nvPicPr>
                <p:cNvPr id="22" name="Picture 21"/>
                <p:cNvPicPr>
                  <a:picLocks noChangeAspect="1"/>
                </p:cNvPicPr>
                <p:nvPr/>
              </p:nvPicPr>
              <p:blipFill rotWithShape="1">
                <a:blip r:embed="rId2"/>
                <a:srcRect l="27738" t="40463" r="48751" b="34105"/>
                <a:stretch/>
              </p:blipFill>
              <p:spPr>
                <a:xfrm>
                  <a:off x="6899258" y="4259555"/>
                  <a:ext cx="3699700" cy="2270633"/>
                </a:xfrm>
                <a:prstGeom prst="rect">
                  <a:avLst/>
                </a:prstGeom>
              </p:spPr>
            </p:pic>
          </p:grpSp>
        </p:grpSp>
        <p:grpSp>
          <p:nvGrpSpPr>
            <p:cNvPr id="6" name="Group 5"/>
            <p:cNvGrpSpPr/>
            <p:nvPr/>
          </p:nvGrpSpPr>
          <p:grpSpPr>
            <a:xfrm>
              <a:off x="224676" y="630817"/>
              <a:ext cx="5761892" cy="5342634"/>
              <a:chOff x="3749058" y="1013985"/>
              <a:chExt cx="5925409" cy="5342634"/>
            </a:xfrm>
          </p:grpSpPr>
          <p:pic>
            <p:nvPicPr>
              <p:cNvPr id="7" name="Picture 6"/>
              <p:cNvPicPr>
                <a:picLocks noChangeAspect="1"/>
              </p:cNvPicPr>
              <p:nvPr/>
            </p:nvPicPr>
            <p:blipFill rotWithShape="1">
              <a:blip r:embed="rId2"/>
              <a:srcRect l="41349" t="39665" r="48992" b="25263"/>
              <a:stretch/>
            </p:blipFill>
            <p:spPr>
              <a:xfrm>
                <a:off x="8154632" y="1013985"/>
                <a:ext cx="1519834" cy="3131280"/>
              </a:xfrm>
              <a:prstGeom prst="rect">
                <a:avLst/>
              </a:prstGeom>
            </p:spPr>
          </p:pic>
          <p:pic>
            <p:nvPicPr>
              <p:cNvPr id="8" name="Picture 7"/>
              <p:cNvPicPr>
                <a:picLocks noChangeAspect="1"/>
              </p:cNvPicPr>
              <p:nvPr/>
            </p:nvPicPr>
            <p:blipFill rotWithShape="1">
              <a:blip r:embed="rId2"/>
              <a:srcRect l="41288" t="40463" r="48970" b="34105"/>
              <a:stretch/>
            </p:blipFill>
            <p:spPr>
              <a:xfrm>
                <a:off x="8141569" y="4085986"/>
                <a:ext cx="1532898" cy="2270633"/>
              </a:xfrm>
              <a:prstGeom prst="rect">
                <a:avLst/>
              </a:prstGeom>
            </p:spPr>
          </p:pic>
          <p:grpSp>
            <p:nvGrpSpPr>
              <p:cNvPr id="9" name="Group 8"/>
              <p:cNvGrpSpPr/>
              <p:nvPr/>
            </p:nvGrpSpPr>
            <p:grpSpPr>
              <a:xfrm>
                <a:off x="3749058" y="1013985"/>
                <a:ext cx="4513066" cy="5342634"/>
                <a:chOff x="3775165" y="598807"/>
                <a:chExt cx="4513066" cy="5342634"/>
              </a:xfrm>
            </p:grpSpPr>
            <p:grpSp>
              <p:nvGrpSpPr>
                <p:cNvPr id="10" name="Group 9"/>
                <p:cNvGrpSpPr/>
                <p:nvPr/>
              </p:nvGrpSpPr>
              <p:grpSpPr>
                <a:xfrm>
                  <a:off x="3775165" y="598807"/>
                  <a:ext cx="1593518" cy="5342634"/>
                  <a:chOff x="9031566" y="1187554"/>
                  <a:chExt cx="1593518" cy="5342634"/>
                </a:xfrm>
              </p:grpSpPr>
              <p:pic>
                <p:nvPicPr>
                  <p:cNvPr id="14" name="Picture 13"/>
                  <p:cNvPicPr>
                    <a:picLocks noChangeAspect="1"/>
                  </p:cNvPicPr>
                  <p:nvPr/>
                </p:nvPicPr>
                <p:blipFill rotWithShape="1">
                  <a:blip r:embed="rId2"/>
                  <a:srcRect l="41349" t="39665" r="48607" b="25263"/>
                  <a:stretch/>
                </p:blipFill>
                <p:spPr>
                  <a:xfrm>
                    <a:off x="9044630" y="1187554"/>
                    <a:ext cx="1580454" cy="3131280"/>
                  </a:xfrm>
                  <a:prstGeom prst="rect">
                    <a:avLst/>
                  </a:prstGeom>
                </p:spPr>
              </p:pic>
              <p:pic>
                <p:nvPicPr>
                  <p:cNvPr id="15" name="Picture 14"/>
                  <p:cNvPicPr>
                    <a:picLocks noChangeAspect="1"/>
                  </p:cNvPicPr>
                  <p:nvPr/>
                </p:nvPicPr>
                <p:blipFill rotWithShape="1">
                  <a:blip r:embed="rId2"/>
                  <a:srcRect l="41288" t="40463" r="48751" b="34105"/>
                  <a:stretch/>
                </p:blipFill>
                <p:spPr>
                  <a:xfrm>
                    <a:off x="9031566" y="4259555"/>
                    <a:ext cx="1567391" cy="2270633"/>
                  </a:xfrm>
                  <a:prstGeom prst="rect">
                    <a:avLst/>
                  </a:prstGeom>
                </p:spPr>
              </p:pic>
            </p:grpSp>
            <p:grpSp>
              <p:nvGrpSpPr>
                <p:cNvPr id="11" name="Group 10"/>
                <p:cNvGrpSpPr/>
                <p:nvPr/>
              </p:nvGrpSpPr>
              <p:grpSpPr>
                <a:xfrm>
                  <a:off x="4562405" y="598807"/>
                  <a:ext cx="3725826" cy="5342634"/>
                  <a:chOff x="6899258" y="1187554"/>
                  <a:chExt cx="3725826" cy="5342634"/>
                </a:xfrm>
              </p:grpSpPr>
              <p:pic>
                <p:nvPicPr>
                  <p:cNvPr id="12" name="Picture 11"/>
                  <p:cNvPicPr>
                    <a:picLocks noChangeAspect="1"/>
                  </p:cNvPicPr>
                  <p:nvPr/>
                </p:nvPicPr>
                <p:blipFill rotWithShape="1">
                  <a:blip r:embed="rId2"/>
                  <a:srcRect l="27738" t="39665" r="48607" b="25263"/>
                  <a:stretch/>
                </p:blipFill>
                <p:spPr>
                  <a:xfrm>
                    <a:off x="6902854" y="1187554"/>
                    <a:ext cx="3722230" cy="3131280"/>
                  </a:xfrm>
                  <a:prstGeom prst="rect">
                    <a:avLst/>
                  </a:prstGeom>
                </p:spPr>
              </p:pic>
              <p:pic>
                <p:nvPicPr>
                  <p:cNvPr id="13" name="Picture 12"/>
                  <p:cNvPicPr>
                    <a:picLocks noChangeAspect="1"/>
                  </p:cNvPicPr>
                  <p:nvPr/>
                </p:nvPicPr>
                <p:blipFill rotWithShape="1">
                  <a:blip r:embed="rId2"/>
                  <a:srcRect l="27738" t="40463" r="48751" b="34105"/>
                  <a:stretch/>
                </p:blipFill>
                <p:spPr>
                  <a:xfrm>
                    <a:off x="6899258" y="4259555"/>
                    <a:ext cx="3699700" cy="2270633"/>
                  </a:xfrm>
                  <a:prstGeom prst="rect">
                    <a:avLst/>
                  </a:prstGeom>
                </p:spPr>
              </p:pic>
            </p:grpSp>
          </p:grpSp>
        </p:grpSp>
      </p:grpSp>
      <p:sp>
        <p:nvSpPr>
          <p:cNvPr id="26" name="Oval 25"/>
          <p:cNvSpPr/>
          <p:nvPr/>
        </p:nvSpPr>
        <p:spPr>
          <a:xfrm flipH="1" flipV="1">
            <a:off x="4951662" y="3083078"/>
            <a:ext cx="112333" cy="1139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dirty="0"/>
          </a:p>
        </p:txBody>
      </p:sp>
      <p:sp>
        <p:nvSpPr>
          <p:cNvPr id="27" name="Freeform 26"/>
          <p:cNvSpPr/>
          <p:nvPr/>
        </p:nvSpPr>
        <p:spPr>
          <a:xfrm>
            <a:off x="5000573" y="2413998"/>
            <a:ext cx="306421" cy="724711"/>
          </a:xfrm>
          <a:custGeom>
            <a:avLst/>
            <a:gdLst>
              <a:gd name="connsiteX0" fmla="*/ 0 w 306421"/>
              <a:gd name="connsiteY0" fmla="*/ 724711 h 724711"/>
              <a:gd name="connsiteX1" fmla="*/ 72957 w 306421"/>
              <a:gd name="connsiteY1" fmla="*/ 573932 h 724711"/>
              <a:gd name="connsiteX2" fmla="*/ 145915 w 306421"/>
              <a:gd name="connsiteY2" fmla="*/ 423153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 name="connsiteX0" fmla="*/ 0 w 306421"/>
              <a:gd name="connsiteY0" fmla="*/ 724711 h 724711"/>
              <a:gd name="connsiteX1" fmla="*/ 72957 w 306421"/>
              <a:gd name="connsiteY1" fmla="*/ 573932 h 724711"/>
              <a:gd name="connsiteX2" fmla="*/ 145915 w 306421"/>
              <a:gd name="connsiteY2" fmla="*/ 423153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 name="connsiteX0" fmla="*/ 0 w 306421"/>
              <a:gd name="connsiteY0" fmla="*/ 724711 h 724711"/>
              <a:gd name="connsiteX1" fmla="*/ 72957 w 306421"/>
              <a:gd name="connsiteY1" fmla="*/ 573932 h 724711"/>
              <a:gd name="connsiteX2" fmla="*/ 145915 w 306421"/>
              <a:gd name="connsiteY2" fmla="*/ 428017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 name="connsiteX0" fmla="*/ 0 w 306421"/>
              <a:gd name="connsiteY0" fmla="*/ 724711 h 724711"/>
              <a:gd name="connsiteX1" fmla="*/ 72957 w 306421"/>
              <a:gd name="connsiteY1" fmla="*/ 573932 h 724711"/>
              <a:gd name="connsiteX2" fmla="*/ 145915 w 306421"/>
              <a:gd name="connsiteY2" fmla="*/ 428017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 name="connsiteX0" fmla="*/ 0 w 306421"/>
              <a:gd name="connsiteY0" fmla="*/ 724711 h 724711"/>
              <a:gd name="connsiteX1" fmla="*/ 72957 w 306421"/>
              <a:gd name="connsiteY1" fmla="*/ 578796 h 724711"/>
              <a:gd name="connsiteX2" fmla="*/ 145915 w 306421"/>
              <a:gd name="connsiteY2" fmla="*/ 428017 h 724711"/>
              <a:gd name="connsiteX3" fmla="*/ 228600 w 306421"/>
              <a:gd name="connsiteY3" fmla="*/ 243191 h 724711"/>
              <a:gd name="connsiteX4" fmla="*/ 282102 w 306421"/>
              <a:gd name="connsiteY4" fmla="*/ 102140 h 724711"/>
              <a:gd name="connsiteX5" fmla="*/ 306421 w 306421"/>
              <a:gd name="connsiteY5" fmla="*/ 0 h 724711"/>
              <a:gd name="connsiteX6" fmla="*/ 306421 w 306421"/>
              <a:gd name="connsiteY6" fmla="*/ 0 h 72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21" h="724711">
                <a:moveTo>
                  <a:pt x="0" y="724711"/>
                </a:moveTo>
                <a:cubicBezTo>
                  <a:pt x="24319" y="674451"/>
                  <a:pt x="48638" y="628245"/>
                  <a:pt x="72957" y="578796"/>
                </a:cubicBezTo>
                <a:cubicBezTo>
                  <a:pt x="97276" y="529347"/>
                  <a:pt x="119975" y="483951"/>
                  <a:pt x="145915" y="428017"/>
                </a:cubicBezTo>
                <a:cubicBezTo>
                  <a:pt x="171855" y="372083"/>
                  <a:pt x="205902" y="297504"/>
                  <a:pt x="228600" y="243191"/>
                </a:cubicBezTo>
                <a:cubicBezTo>
                  <a:pt x="251298" y="188878"/>
                  <a:pt x="269132" y="142672"/>
                  <a:pt x="282102" y="102140"/>
                </a:cubicBezTo>
                <a:cubicBezTo>
                  <a:pt x="295072" y="61608"/>
                  <a:pt x="302368" y="17023"/>
                  <a:pt x="306421" y="0"/>
                </a:cubicBezTo>
                <a:lnTo>
                  <a:pt x="306421"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Freeform 27"/>
          <p:cNvSpPr/>
          <p:nvPr/>
        </p:nvSpPr>
        <p:spPr>
          <a:xfrm>
            <a:off x="6347375" y="2399406"/>
            <a:ext cx="5494" cy="1240277"/>
          </a:xfrm>
          <a:custGeom>
            <a:avLst/>
            <a:gdLst>
              <a:gd name="connsiteX0" fmla="*/ 9728 w 9728"/>
              <a:gd name="connsiteY0" fmla="*/ 0 h 1240277"/>
              <a:gd name="connsiteX1" fmla="*/ 4864 w 9728"/>
              <a:gd name="connsiteY1" fmla="*/ 209145 h 1240277"/>
              <a:gd name="connsiteX2" fmla="*/ 4864 w 9728"/>
              <a:gd name="connsiteY2" fmla="*/ 398834 h 1240277"/>
              <a:gd name="connsiteX3" fmla="*/ 4864 w 9728"/>
              <a:gd name="connsiteY3" fmla="*/ 569069 h 1240277"/>
              <a:gd name="connsiteX4" fmla="*/ 0 w 9728"/>
              <a:gd name="connsiteY4" fmla="*/ 734439 h 1240277"/>
              <a:gd name="connsiteX5" fmla="*/ 4864 w 9728"/>
              <a:gd name="connsiteY5" fmla="*/ 987358 h 1240277"/>
              <a:gd name="connsiteX6" fmla="*/ 4864 w 9728"/>
              <a:gd name="connsiteY6" fmla="*/ 1181911 h 1240277"/>
              <a:gd name="connsiteX7" fmla="*/ 4864 w 9728"/>
              <a:gd name="connsiteY7" fmla="*/ 1240277 h 1240277"/>
              <a:gd name="connsiteX8" fmla="*/ 4864 w 9728"/>
              <a:gd name="connsiteY8" fmla="*/ 1240277 h 1240277"/>
              <a:gd name="connsiteX0" fmla="*/ 5648 w 5648"/>
              <a:gd name="connsiteY0" fmla="*/ 0 h 10000"/>
              <a:gd name="connsiteX1" fmla="*/ 648 w 5648"/>
              <a:gd name="connsiteY1" fmla="*/ 1686 h 10000"/>
              <a:gd name="connsiteX2" fmla="*/ 648 w 5648"/>
              <a:gd name="connsiteY2" fmla="*/ 3216 h 10000"/>
              <a:gd name="connsiteX3" fmla="*/ 648 w 5648"/>
              <a:gd name="connsiteY3" fmla="*/ 4588 h 10000"/>
              <a:gd name="connsiteX4" fmla="*/ 0 w 5648"/>
              <a:gd name="connsiteY4" fmla="*/ 5922 h 10000"/>
              <a:gd name="connsiteX5" fmla="*/ 648 w 5648"/>
              <a:gd name="connsiteY5" fmla="*/ 7961 h 10000"/>
              <a:gd name="connsiteX6" fmla="*/ 648 w 5648"/>
              <a:gd name="connsiteY6" fmla="*/ 9529 h 10000"/>
              <a:gd name="connsiteX7" fmla="*/ 648 w 5648"/>
              <a:gd name="connsiteY7" fmla="*/ 10000 h 10000"/>
              <a:gd name="connsiteX8" fmla="*/ 648 w 5648"/>
              <a:gd name="connsiteY8"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8" h="10000">
                <a:moveTo>
                  <a:pt x="5648" y="0"/>
                </a:moveTo>
                <a:cubicBezTo>
                  <a:pt x="3564" y="575"/>
                  <a:pt x="1482" y="1150"/>
                  <a:pt x="648" y="1686"/>
                </a:cubicBezTo>
                <a:cubicBezTo>
                  <a:pt x="-186" y="2222"/>
                  <a:pt x="648" y="3216"/>
                  <a:pt x="648" y="3216"/>
                </a:cubicBezTo>
                <a:cubicBezTo>
                  <a:pt x="648" y="3699"/>
                  <a:pt x="756" y="4137"/>
                  <a:pt x="648" y="4588"/>
                </a:cubicBezTo>
                <a:cubicBezTo>
                  <a:pt x="540" y="5039"/>
                  <a:pt x="0" y="5359"/>
                  <a:pt x="0" y="5922"/>
                </a:cubicBezTo>
                <a:cubicBezTo>
                  <a:pt x="0" y="6484"/>
                  <a:pt x="540" y="7360"/>
                  <a:pt x="648" y="7961"/>
                </a:cubicBezTo>
                <a:cubicBezTo>
                  <a:pt x="756" y="8562"/>
                  <a:pt x="648" y="9529"/>
                  <a:pt x="648" y="9529"/>
                </a:cubicBezTo>
                <a:lnTo>
                  <a:pt x="648" y="10000"/>
                </a:lnTo>
                <a:lnTo>
                  <a:pt x="648" y="1000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Freeform 28"/>
          <p:cNvSpPr/>
          <p:nvPr/>
        </p:nvSpPr>
        <p:spPr>
          <a:xfrm>
            <a:off x="6348004" y="3629955"/>
            <a:ext cx="238329" cy="248056"/>
          </a:xfrm>
          <a:custGeom>
            <a:avLst/>
            <a:gdLst>
              <a:gd name="connsiteX0" fmla="*/ 0 w 243192"/>
              <a:gd name="connsiteY0" fmla="*/ 0 h 248056"/>
              <a:gd name="connsiteX1" fmla="*/ 14592 w 243192"/>
              <a:gd name="connsiteY1" fmla="*/ 82685 h 248056"/>
              <a:gd name="connsiteX2" fmla="*/ 58366 w 243192"/>
              <a:gd name="connsiteY2" fmla="*/ 165371 h 248056"/>
              <a:gd name="connsiteX3" fmla="*/ 111868 w 243192"/>
              <a:gd name="connsiteY3" fmla="*/ 214009 h 248056"/>
              <a:gd name="connsiteX4" fmla="*/ 155643 w 243192"/>
              <a:gd name="connsiteY4" fmla="*/ 233464 h 248056"/>
              <a:gd name="connsiteX5" fmla="*/ 243192 w 243192"/>
              <a:gd name="connsiteY5" fmla="*/ 248056 h 248056"/>
              <a:gd name="connsiteX6" fmla="*/ 243192 w 243192"/>
              <a:gd name="connsiteY6" fmla="*/ 248056 h 248056"/>
              <a:gd name="connsiteX0" fmla="*/ 0 w 238329"/>
              <a:gd name="connsiteY0" fmla="*/ 0 h 248056"/>
              <a:gd name="connsiteX1" fmla="*/ 9729 w 238329"/>
              <a:gd name="connsiteY1" fmla="*/ 82685 h 248056"/>
              <a:gd name="connsiteX2" fmla="*/ 53503 w 238329"/>
              <a:gd name="connsiteY2" fmla="*/ 165371 h 248056"/>
              <a:gd name="connsiteX3" fmla="*/ 107005 w 238329"/>
              <a:gd name="connsiteY3" fmla="*/ 214009 h 248056"/>
              <a:gd name="connsiteX4" fmla="*/ 150780 w 238329"/>
              <a:gd name="connsiteY4" fmla="*/ 233464 h 248056"/>
              <a:gd name="connsiteX5" fmla="*/ 238329 w 238329"/>
              <a:gd name="connsiteY5" fmla="*/ 248056 h 248056"/>
              <a:gd name="connsiteX6" fmla="*/ 238329 w 238329"/>
              <a:gd name="connsiteY6" fmla="*/ 248056 h 248056"/>
              <a:gd name="connsiteX0" fmla="*/ 0 w 238329"/>
              <a:gd name="connsiteY0" fmla="*/ 0 h 248056"/>
              <a:gd name="connsiteX1" fmla="*/ 9729 w 238329"/>
              <a:gd name="connsiteY1" fmla="*/ 82685 h 248056"/>
              <a:gd name="connsiteX2" fmla="*/ 53503 w 238329"/>
              <a:gd name="connsiteY2" fmla="*/ 165371 h 248056"/>
              <a:gd name="connsiteX3" fmla="*/ 107005 w 238329"/>
              <a:gd name="connsiteY3" fmla="*/ 214009 h 248056"/>
              <a:gd name="connsiteX4" fmla="*/ 150780 w 238329"/>
              <a:gd name="connsiteY4" fmla="*/ 233464 h 248056"/>
              <a:gd name="connsiteX5" fmla="*/ 238329 w 238329"/>
              <a:gd name="connsiteY5" fmla="*/ 248056 h 248056"/>
              <a:gd name="connsiteX6" fmla="*/ 238329 w 238329"/>
              <a:gd name="connsiteY6" fmla="*/ 248056 h 248056"/>
              <a:gd name="connsiteX0" fmla="*/ 0 w 238329"/>
              <a:gd name="connsiteY0" fmla="*/ 0 h 248056"/>
              <a:gd name="connsiteX1" fmla="*/ 9729 w 238329"/>
              <a:gd name="connsiteY1" fmla="*/ 82685 h 248056"/>
              <a:gd name="connsiteX2" fmla="*/ 53503 w 238329"/>
              <a:gd name="connsiteY2" fmla="*/ 165371 h 248056"/>
              <a:gd name="connsiteX3" fmla="*/ 107005 w 238329"/>
              <a:gd name="connsiteY3" fmla="*/ 214009 h 248056"/>
              <a:gd name="connsiteX4" fmla="*/ 150780 w 238329"/>
              <a:gd name="connsiteY4" fmla="*/ 243192 h 248056"/>
              <a:gd name="connsiteX5" fmla="*/ 238329 w 238329"/>
              <a:gd name="connsiteY5" fmla="*/ 248056 h 248056"/>
              <a:gd name="connsiteX6" fmla="*/ 238329 w 238329"/>
              <a:gd name="connsiteY6" fmla="*/ 248056 h 248056"/>
              <a:gd name="connsiteX0" fmla="*/ 0 w 238329"/>
              <a:gd name="connsiteY0" fmla="*/ 0 h 248056"/>
              <a:gd name="connsiteX1" fmla="*/ 9729 w 238329"/>
              <a:gd name="connsiteY1" fmla="*/ 82685 h 248056"/>
              <a:gd name="connsiteX2" fmla="*/ 53503 w 238329"/>
              <a:gd name="connsiteY2" fmla="*/ 165371 h 248056"/>
              <a:gd name="connsiteX3" fmla="*/ 107005 w 238329"/>
              <a:gd name="connsiteY3" fmla="*/ 214009 h 248056"/>
              <a:gd name="connsiteX4" fmla="*/ 150780 w 238329"/>
              <a:gd name="connsiteY4" fmla="*/ 233464 h 248056"/>
              <a:gd name="connsiteX5" fmla="*/ 238329 w 238329"/>
              <a:gd name="connsiteY5" fmla="*/ 248056 h 248056"/>
              <a:gd name="connsiteX6" fmla="*/ 238329 w 238329"/>
              <a:gd name="connsiteY6" fmla="*/ 248056 h 24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329" h="248056">
                <a:moveTo>
                  <a:pt x="0" y="0"/>
                </a:moveTo>
                <a:cubicBezTo>
                  <a:pt x="2432" y="27561"/>
                  <a:pt x="812" y="55123"/>
                  <a:pt x="9729" y="82685"/>
                </a:cubicBezTo>
                <a:cubicBezTo>
                  <a:pt x="18646" y="110247"/>
                  <a:pt x="37290" y="143484"/>
                  <a:pt x="53503" y="165371"/>
                </a:cubicBezTo>
                <a:cubicBezTo>
                  <a:pt x="69716" y="187258"/>
                  <a:pt x="90792" y="202660"/>
                  <a:pt x="107005" y="214009"/>
                </a:cubicBezTo>
                <a:cubicBezTo>
                  <a:pt x="123218" y="225358"/>
                  <a:pt x="128893" y="227790"/>
                  <a:pt x="150780" y="233464"/>
                </a:cubicBezTo>
                <a:cubicBezTo>
                  <a:pt x="172667" y="239138"/>
                  <a:pt x="223738" y="245624"/>
                  <a:pt x="238329" y="248056"/>
                </a:cubicBezTo>
                <a:lnTo>
                  <a:pt x="238329" y="248056"/>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Freeform 29"/>
          <p:cNvSpPr/>
          <p:nvPr/>
        </p:nvSpPr>
        <p:spPr>
          <a:xfrm>
            <a:off x="5300270" y="2403433"/>
            <a:ext cx="76932" cy="1307507"/>
          </a:xfrm>
          <a:custGeom>
            <a:avLst/>
            <a:gdLst>
              <a:gd name="connsiteX0" fmla="*/ 9045 w 103049"/>
              <a:gd name="connsiteY0" fmla="*/ 0 h 1384969"/>
              <a:gd name="connsiteX1" fmla="*/ 9045 w 103049"/>
              <a:gd name="connsiteY1" fmla="*/ 1213503 h 1384969"/>
              <a:gd name="connsiteX2" fmla="*/ 103049 w 103049"/>
              <a:gd name="connsiteY2" fmla="*/ 1375873 h 1384969"/>
              <a:gd name="connsiteX3" fmla="*/ 103049 w 103049"/>
              <a:gd name="connsiteY3" fmla="*/ 1375873 h 1384969"/>
            </a:gdLst>
            <a:ahLst/>
            <a:cxnLst>
              <a:cxn ang="0">
                <a:pos x="connsiteX0" y="connsiteY0"/>
              </a:cxn>
              <a:cxn ang="0">
                <a:pos x="connsiteX1" y="connsiteY1"/>
              </a:cxn>
              <a:cxn ang="0">
                <a:pos x="connsiteX2" y="connsiteY2"/>
              </a:cxn>
              <a:cxn ang="0">
                <a:pos x="connsiteX3" y="connsiteY3"/>
              </a:cxn>
            </a:cxnLst>
            <a:rect l="l" t="t" r="r" b="b"/>
            <a:pathLst>
              <a:path w="103049" h="1384969">
                <a:moveTo>
                  <a:pt x="9045" y="0"/>
                </a:moveTo>
                <a:cubicBezTo>
                  <a:pt x="1211" y="492095"/>
                  <a:pt x="-6622" y="984191"/>
                  <a:pt x="9045" y="1213503"/>
                </a:cubicBezTo>
                <a:cubicBezTo>
                  <a:pt x="24712" y="1442815"/>
                  <a:pt x="103049" y="1375873"/>
                  <a:pt x="103049" y="1375873"/>
                </a:cubicBezTo>
                <a:lnTo>
                  <a:pt x="103049" y="1375873"/>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Freeform 30"/>
          <p:cNvSpPr/>
          <p:nvPr/>
        </p:nvSpPr>
        <p:spPr>
          <a:xfrm>
            <a:off x="5317860" y="3659665"/>
            <a:ext cx="598206" cy="213469"/>
          </a:xfrm>
          <a:custGeom>
            <a:avLst/>
            <a:gdLst>
              <a:gd name="connsiteX0" fmla="*/ 0 w 598206"/>
              <a:gd name="connsiteY0" fmla="*/ 0 h 205580"/>
              <a:gd name="connsiteX1" fmla="*/ 94004 w 598206"/>
              <a:gd name="connsiteY1" fmla="*/ 136733 h 205580"/>
              <a:gd name="connsiteX2" fmla="*/ 170916 w 598206"/>
              <a:gd name="connsiteY2" fmla="*/ 170916 h 205580"/>
              <a:gd name="connsiteX3" fmla="*/ 247828 w 598206"/>
              <a:gd name="connsiteY3" fmla="*/ 188008 h 205580"/>
              <a:gd name="connsiteX4" fmla="*/ 324740 w 598206"/>
              <a:gd name="connsiteY4" fmla="*/ 205099 h 205580"/>
              <a:gd name="connsiteX5" fmla="*/ 401652 w 598206"/>
              <a:gd name="connsiteY5" fmla="*/ 196553 h 205580"/>
              <a:gd name="connsiteX6" fmla="*/ 487110 w 598206"/>
              <a:gd name="connsiteY6" fmla="*/ 153824 h 205580"/>
              <a:gd name="connsiteX7" fmla="*/ 598206 w 598206"/>
              <a:gd name="connsiteY7" fmla="*/ 59821 h 205580"/>
              <a:gd name="connsiteX8" fmla="*/ 598206 w 598206"/>
              <a:gd name="connsiteY8" fmla="*/ 59821 h 205580"/>
              <a:gd name="connsiteX0" fmla="*/ 0 w 598206"/>
              <a:gd name="connsiteY0" fmla="*/ 0 h 205580"/>
              <a:gd name="connsiteX1" fmla="*/ 94004 w 598206"/>
              <a:gd name="connsiteY1" fmla="*/ 136733 h 205580"/>
              <a:gd name="connsiteX2" fmla="*/ 170916 w 598206"/>
              <a:gd name="connsiteY2" fmla="*/ 176295 h 205580"/>
              <a:gd name="connsiteX3" fmla="*/ 247828 w 598206"/>
              <a:gd name="connsiteY3" fmla="*/ 188008 h 205580"/>
              <a:gd name="connsiteX4" fmla="*/ 324740 w 598206"/>
              <a:gd name="connsiteY4" fmla="*/ 205099 h 205580"/>
              <a:gd name="connsiteX5" fmla="*/ 401652 w 598206"/>
              <a:gd name="connsiteY5" fmla="*/ 196553 h 205580"/>
              <a:gd name="connsiteX6" fmla="*/ 487110 w 598206"/>
              <a:gd name="connsiteY6" fmla="*/ 153824 h 205580"/>
              <a:gd name="connsiteX7" fmla="*/ 598206 w 598206"/>
              <a:gd name="connsiteY7" fmla="*/ 59821 h 205580"/>
              <a:gd name="connsiteX8" fmla="*/ 598206 w 598206"/>
              <a:gd name="connsiteY8" fmla="*/ 59821 h 205580"/>
              <a:gd name="connsiteX0" fmla="*/ 0 w 598206"/>
              <a:gd name="connsiteY0" fmla="*/ 0 h 205580"/>
              <a:gd name="connsiteX1" fmla="*/ 94004 w 598206"/>
              <a:gd name="connsiteY1" fmla="*/ 136733 h 205580"/>
              <a:gd name="connsiteX2" fmla="*/ 170916 w 598206"/>
              <a:gd name="connsiteY2" fmla="*/ 187053 h 205580"/>
              <a:gd name="connsiteX3" fmla="*/ 247828 w 598206"/>
              <a:gd name="connsiteY3" fmla="*/ 188008 h 205580"/>
              <a:gd name="connsiteX4" fmla="*/ 324740 w 598206"/>
              <a:gd name="connsiteY4" fmla="*/ 205099 h 205580"/>
              <a:gd name="connsiteX5" fmla="*/ 401652 w 598206"/>
              <a:gd name="connsiteY5" fmla="*/ 196553 h 205580"/>
              <a:gd name="connsiteX6" fmla="*/ 487110 w 598206"/>
              <a:gd name="connsiteY6" fmla="*/ 153824 h 205580"/>
              <a:gd name="connsiteX7" fmla="*/ 598206 w 598206"/>
              <a:gd name="connsiteY7" fmla="*/ 59821 h 205580"/>
              <a:gd name="connsiteX8" fmla="*/ 598206 w 598206"/>
              <a:gd name="connsiteY8" fmla="*/ 59821 h 205580"/>
              <a:gd name="connsiteX0" fmla="*/ 0 w 598206"/>
              <a:gd name="connsiteY0" fmla="*/ 0 h 205580"/>
              <a:gd name="connsiteX1" fmla="*/ 94004 w 598206"/>
              <a:gd name="connsiteY1" fmla="*/ 136733 h 205580"/>
              <a:gd name="connsiteX2" fmla="*/ 170916 w 598206"/>
              <a:gd name="connsiteY2" fmla="*/ 187053 h 205580"/>
              <a:gd name="connsiteX3" fmla="*/ 247828 w 598206"/>
              <a:gd name="connsiteY3" fmla="*/ 188008 h 205580"/>
              <a:gd name="connsiteX4" fmla="*/ 324740 w 598206"/>
              <a:gd name="connsiteY4" fmla="*/ 205099 h 205580"/>
              <a:gd name="connsiteX5" fmla="*/ 401652 w 598206"/>
              <a:gd name="connsiteY5" fmla="*/ 196553 h 205580"/>
              <a:gd name="connsiteX6" fmla="*/ 487110 w 598206"/>
              <a:gd name="connsiteY6" fmla="*/ 153824 h 205580"/>
              <a:gd name="connsiteX7" fmla="*/ 598206 w 598206"/>
              <a:gd name="connsiteY7" fmla="*/ 59821 h 205580"/>
              <a:gd name="connsiteX8" fmla="*/ 598206 w 598206"/>
              <a:gd name="connsiteY8" fmla="*/ 59821 h 205580"/>
              <a:gd name="connsiteX0" fmla="*/ 0 w 598206"/>
              <a:gd name="connsiteY0" fmla="*/ 0 h 206224"/>
              <a:gd name="connsiteX1" fmla="*/ 94004 w 598206"/>
              <a:gd name="connsiteY1" fmla="*/ 136733 h 206224"/>
              <a:gd name="connsiteX2" fmla="*/ 170916 w 598206"/>
              <a:gd name="connsiteY2" fmla="*/ 187053 h 206224"/>
              <a:gd name="connsiteX3" fmla="*/ 247828 w 598206"/>
              <a:gd name="connsiteY3" fmla="*/ 204144 h 206224"/>
              <a:gd name="connsiteX4" fmla="*/ 324740 w 598206"/>
              <a:gd name="connsiteY4" fmla="*/ 205099 h 206224"/>
              <a:gd name="connsiteX5" fmla="*/ 401652 w 598206"/>
              <a:gd name="connsiteY5" fmla="*/ 196553 h 206224"/>
              <a:gd name="connsiteX6" fmla="*/ 487110 w 598206"/>
              <a:gd name="connsiteY6" fmla="*/ 153824 h 206224"/>
              <a:gd name="connsiteX7" fmla="*/ 598206 w 598206"/>
              <a:gd name="connsiteY7" fmla="*/ 59821 h 206224"/>
              <a:gd name="connsiteX8" fmla="*/ 598206 w 598206"/>
              <a:gd name="connsiteY8" fmla="*/ 59821 h 206224"/>
              <a:gd name="connsiteX0" fmla="*/ 0 w 598206"/>
              <a:gd name="connsiteY0" fmla="*/ 0 h 206224"/>
              <a:gd name="connsiteX1" fmla="*/ 49515 w 598206"/>
              <a:gd name="connsiteY1" fmla="*/ 89731 h 206224"/>
              <a:gd name="connsiteX2" fmla="*/ 94004 w 598206"/>
              <a:gd name="connsiteY2" fmla="*/ 136733 h 206224"/>
              <a:gd name="connsiteX3" fmla="*/ 170916 w 598206"/>
              <a:gd name="connsiteY3" fmla="*/ 187053 h 206224"/>
              <a:gd name="connsiteX4" fmla="*/ 247828 w 598206"/>
              <a:gd name="connsiteY4" fmla="*/ 204144 h 206224"/>
              <a:gd name="connsiteX5" fmla="*/ 324740 w 598206"/>
              <a:gd name="connsiteY5" fmla="*/ 205099 h 206224"/>
              <a:gd name="connsiteX6" fmla="*/ 401652 w 598206"/>
              <a:gd name="connsiteY6" fmla="*/ 196553 h 206224"/>
              <a:gd name="connsiteX7" fmla="*/ 487110 w 598206"/>
              <a:gd name="connsiteY7" fmla="*/ 153824 h 206224"/>
              <a:gd name="connsiteX8" fmla="*/ 598206 w 598206"/>
              <a:gd name="connsiteY8" fmla="*/ 59821 h 206224"/>
              <a:gd name="connsiteX9" fmla="*/ 598206 w 598206"/>
              <a:gd name="connsiteY9" fmla="*/ 59821 h 206224"/>
              <a:gd name="connsiteX0" fmla="*/ 0 w 598206"/>
              <a:gd name="connsiteY0" fmla="*/ 0 h 206224"/>
              <a:gd name="connsiteX1" fmla="*/ 49515 w 598206"/>
              <a:gd name="connsiteY1" fmla="*/ 89731 h 206224"/>
              <a:gd name="connsiteX2" fmla="*/ 94004 w 598206"/>
              <a:gd name="connsiteY2" fmla="*/ 136733 h 206224"/>
              <a:gd name="connsiteX3" fmla="*/ 170916 w 598206"/>
              <a:gd name="connsiteY3" fmla="*/ 187053 h 206224"/>
              <a:gd name="connsiteX4" fmla="*/ 247828 w 598206"/>
              <a:gd name="connsiteY4" fmla="*/ 204144 h 206224"/>
              <a:gd name="connsiteX5" fmla="*/ 324740 w 598206"/>
              <a:gd name="connsiteY5" fmla="*/ 205099 h 206224"/>
              <a:gd name="connsiteX6" fmla="*/ 401652 w 598206"/>
              <a:gd name="connsiteY6" fmla="*/ 196553 h 206224"/>
              <a:gd name="connsiteX7" fmla="*/ 487110 w 598206"/>
              <a:gd name="connsiteY7" fmla="*/ 153824 h 206224"/>
              <a:gd name="connsiteX8" fmla="*/ 560503 w 598206"/>
              <a:gd name="connsiteY8" fmla="*/ 100489 h 206224"/>
              <a:gd name="connsiteX9" fmla="*/ 598206 w 598206"/>
              <a:gd name="connsiteY9" fmla="*/ 59821 h 206224"/>
              <a:gd name="connsiteX10" fmla="*/ 598206 w 598206"/>
              <a:gd name="connsiteY10" fmla="*/ 59821 h 206224"/>
              <a:gd name="connsiteX0" fmla="*/ 0 w 598206"/>
              <a:gd name="connsiteY0" fmla="*/ 0 h 217518"/>
              <a:gd name="connsiteX1" fmla="*/ 49515 w 598206"/>
              <a:gd name="connsiteY1" fmla="*/ 89731 h 217518"/>
              <a:gd name="connsiteX2" fmla="*/ 94004 w 598206"/>
              <a:gd name="connsiteY2" fmla="*/ 136733 h 217518"/>
              <a:gd name="connsiteX3" fmla="*/ 170916 w 598206"/>
              <a:gd name="connsiteY3" fmla="*/ 187053 h 217518"/>
              <a:gd name="connsiteX4" fmla="*/ 247828 w 598206"/>
              <a:gd name="connsiteY4" fmla="*/ 217023 h 217518"/>
              <a:gd name="connsiteX5" fmla="*/ 324740 w 598206"/>
              <a:gd name="connsiteY5" fmla="*/ 205099 h 217518"/>
              <a:gd name="connsiteX6" fmla="*/ 401652 w 598206"/>
              <a:gd name="connsiteY6" fmla="*/ 196553 h 217518"/>
              <a:gd name="connsiteX7" fmla="*/ 487110 w 598206"/>
              <a:gd name="connsiteY7" fmla="*/ 153824 h 217518"/>
              <a:gd name="connsiteX8" fmla="*/ 560503 w 598206"/>
              <a:gd name="connsiteY8" fmla="*/ 100489 h 217518"/>
              <a:gd name="connsiteX9" fmla="*/ 598206 w 598206"/>
              <a:gd name="connsiteY9" fmla="*/ 59821 h 217518"/>
              <a:gd name="connsiteX10" fmla="*/ 598206 w 598206"/>
              <a:gd name="connsiteY10" fmla="*/ 59821 h 217518"/>
              <a:gd name="connsiteX0" fmla="*/ 0 w 598206"/>
              <a:gd name="connsiteY0" fmla="*/ 0 h 206224"/>
              <a:gd name="connsiteX1" fmla="*/ 49515 w 598206"/>
              <a:gd name="connsiteY1" fmla="*/ 89731 h 206224"/>
              <a:gd name="connsiteX2" fmla="*/ 94004 w 598206"/>
              <a:gd name="connsiteY2" fmla="*/ 136733 h 206224"/>
              <a:gd name="connsiteX3" fmla="*/ 170916 w 598206"/>
              <a:gd name="connsiteY3" fmla="*/ 187053 h 206224"/>
              <a:gd name="connsiteX4" fmla="*/ 247828 w 598206"/>
              <a:gd name="connsiteY4" fmla="*/ 204144 h 206224"/>
              <a:gd name="connsiteX5" fmla="*/ 324740 w 598206"/>
              <a:gd name="connsiteY5" fmla="*/ 205099 h 206224"/>
              <a:gd name="connsiteX6" fmla="*/ 401652 w 598206"/>
              <a:gd name="connsiteY6" fmla="*/ 196553 h 206224"/>
              <a:gd name="connsiteX7" fmla="*/ 487110 w 598206"/>
              <a:gd name="connsiteY7" fmla="*/ 153824 h 206224"/>
              <a:gd name="connsiteX8" fmla="*/ 560503 w 598206"/>
              <a:gd name="connsiteY8" fmla="*/ 100489 h 206224"/>
              <a:gd name="connsiteX9" fmla="*/ 598206 w 598206"/>
              <a:gd name="connsiteY9" fmla="*/ 59821 h 206224"/>
              <a:gd name="connsiteX10" fmla="*/ 598206 w 598206"/>
              <a:gd name="connsiteY10" fmla="*/ 59821 h 206224"/>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06224"/>
              <a:gd name="connsiteX1" fmla="*/ 49515 w 598206"/>
              <a:gd name="connsiteY1" fmla="*/ 89731 h 206224"/>
              <a:gd name="connsiteX2" fmla="*/ 94004 w 598206"/>
              <a:gd name="connsiteY2" fmla="*/ 136733 h 206224"/>
              <a:gd name="connsiteX3" fmla="*/ 170916 w 598206"/>
              <a:gd name="connsiteY3" fmla="*/ 187053 h 206224"/>
              <a:gd name="connsiteX4" fmla="*/ 247828 w 598206"/>
              <a:gd name="connsiteY4" fmla="*/ 204144 h 206224"/>
              <a:gd name="connsiteX5" fmla="*/ 324740 w 598206"/>
              <a:gd name="connsiteY5" fmla="*/ 205099 h 206224"/>
              <a:gd name="connsiteX6" fmla="*/ 401652 w 598206"/>
              <a:gd name="connsiteY6" fmla="*/ 196553 h 206224"/>
              <a:gd name="connsiteX7" fmla="*/ 487110 w 598206"/>
              <a:gd name="connsiteY7" fmla="*/ 153824 h 206224"/>
              <a:gd name="connsiteX8" fmla="*/ 560503 w 598206"/>
              <a:gd name="connsiteY8" fmla="*/ 100489 h 206224"/>
              <a:gd name="connsiteX9" fmla="*/ 598206 w 598206"/>
              <a:gd name="connsiteY9" fmla="*/ 59821 h 206224"/>
              <a:gd name="connsiteX10" fmla="*/ 598206 w 598206"/>
              <a:gd name="connsiteY10" fmla="*/ 59821 h 206224"/>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1753"/>
              <a:gd name="connsiteX1" fmla="*/ 49515 w 598206"/>
              <a:gd name="connsiteY1" fmla="*/ 89731 h 211753"/>
              <a:gd name="connsiteX2" fmla="*/ 94004 w 598206"/>
              <a:gd name="connsiteY2" fmla="*/ 136733 h 211753"/>
              <a:gd name="connsiteX3" fmla="*/ 170916 w 598206"/>
              <a:gd name="connsiteY3" fmla="*/ 187053 h 211753"/>
              <a:gd name="connsiteX4" fmla="*/ 247828 w 598206"/>
              <a:gd name="connsiteY4" fmla="*/ 204144 h 211753"/>
              <a:gd name="connsiteX5" fmla="*/ 324740 w 598206"/>
              <a:gd name="connsiteY5" fmla="*/ 211539 h 211753"/>
              <a:gd name="connsiteX6" fmla="*/ 401652 w 598206"/>
              <a:gd name="connsiteY6" fmla="*/ 196553 h 211753"/>
              <a:gd name="connsiteX7" fmla="*/ 487110 w 598206"/>
              <a:gd name="connsiteY7" fmla="*/ 153824 h 211753"/>
              <a:gd name="connsiteX8" fmla="*/ 560503 w 598206"/>
              <a:gd name="connsiteY8" fmla="*/ 100489 h 211753"/>
              <a:gd name="connsiteX9" fmla="*/ 598206 w 598206"/>
              <a:gd name="connsiteY9" fmla="*/ 59821 h 211753"/>
              <a:gd name="connsiteX10" fmla="*/ 598206 w 598206"/>
              <a:gd name="connsiteY10" fmla="*/ 59821 h 211753"/>
              <a:gd name="connsiteX0" fmla="*/ 0 w 598206"/>
              <a:gd name="connsiteY0" fmla="*/ 0 h 213469"/>
              <a:gd name="connsiteX1" fmla="*/ 49515 w 598206"/>
              <a:gd name="connsiteY1" fmla="*/ 89731 h 213469"/>
              <a:gd name="connsiteX2" fmla="*/ 94004 w 598206"/>
              <a:gd name="connsiteY2" fmla="*/ 136733 h 213469"/>
              <a:gd name="connsiteX3" fmla="*/ 170916 w 598206"/>
              <a:gd name="connsiteY3" fmla="*/ 187053 h 213469"/>
              <a:gd name="connsiteX4" fmla="*/ 247828 w 598206"/>
              <a:gd name="connsiteY4" fmla="*/ 210584 h 213469"/>
              <a:gd name="connsiteX5" fmla="*/ 324740 w 598206"/>
              <a:gd name="connsiteY5" fmla="*/ 211539 h 213469"/>
              <a:gd name="connsiteX6" fmla="*/ 401652 w 598206"/>
              <a:gd name="connsiteY6" fmla="*/ 196553 h 213469"/>
              <a:gd name="connsiteX7" fmla="*/ 487110 w 598206"/>
              <a:gd name="connsiteY7" fmla="*/ 153824 h 213469"/>
              <a:gd name="connsiteX8" fmla="*/ 560503 w 598206"/>
              <a:gd name="connsiteY8" fmla="*/ 100489 h 213469"/>
              <a:gd name="connsiteX9" fmla="*/ 598206 w 598206"/>
              <a:gd name="connsiteY9" fmla="*/ 59821 h 213469"/>
              <a:gd name="connsiteX10" fmla="*/ 598206 w 598206"/>
              <a:gd name="connsiteY10" fmla="*/ 59821 h 213469"/>
              <a:gd name="connsiteX0" fmla="*/ 0 w 598206"/>
              <a:gd name="connsiteY0" fmla="*/ 0 h 213469"/>
              <a:gd name="connsiteX1" fmla="*/ 38758 w 598206"/>
              <a:gd name="connsiteY1" fmla="*/ 89731 h 213469"/>
              <a:gd name="connsiteX2" fmla="*/ 94004 w 598206"/>
              <a:gd name="connsiteY2" fmla="*/ 136733 h 213469"/>
              <a:gd name="connsiteX3" fmla="*/ 170916 w 598206"/>
              <a:gd name="connsiteY3" fmla="*/ 187053 h 213469"/>
              <a:gd name="connsiteX4" fmla="*/ 247828 w 598206"/>
              <a:gd name="connsiteY4" fmla="*/ 210584 h 213469"/>
              <a:gd name="connsiteX5" fmla="*/ 324740 w 598206"/>
              <a:gd name="connsiteY5" fmla="*/ 211539 h 213469"/>
              <a:gd name="connsiteX6" fmla="*/ 401652 w 598206"/>
              <a:gd name="connsiteY6" fmla="*/ 196553 h 213469"/>
              <a:gd name="connsiteX7" fmla="*/ 487110 w 598206"/>
              <a:gd name="connsiteY7" fmla="*/ 153824 h 213469"/>
              <a:gd name="connsiteX8" fmla="*/ 560503 w 598206"/>
              <a:gd name="connsiteY8" fmla="*/ 100489 h 213469"/>
              <a:gd name="connsiteX9" fmla="*/ 598206 w 598206"/>
              <a:gd name="connsiteY9" fmla="*/ 59821 h 213469"/>
              <a:gd name="connsiteX10" fmla="*/ 598206 w 598206"/>
              <a:gd name="connsiteY10" fmla="*/ 59821 h 213469"/>
              <a:gd name="connsiteX0" fmla="*/ 0 w 598206"/>
              <a:gd name="connsiteY0" fmla="*/ 0 h 213469"/>
              <a:gd name="connsiteX1" fmla="*/ 49515 w 598206"/>
              <a:gd name="connsiteY1" fmla="*/ 89731 h 213469"/>
              <a:gd name="connsiteX2" fmla="*/ 94004 w 598206"/>
              <a:gd name="connsiteY2" fmla="*/ 136733 h 213469"/>
              <a:gd name="connsiteX3" fmla="*/ 170916 w 598206"/>
              <a:gd name="connsiteY3" fmla="*/ 187053 h 213469"/>
              <a:gd name="connsiteX4" fmla="*/ 247828 w 598206"/>
              <a:gd name="connsiteY4" fmla="*/ 210584 h 213469"/>
              <a:gd name="connsiteX5" fmla="*/ 324740 w 598206"/>
              <a:gd name="connsiteY5" fmla="*/ 211539 h 213469"/>
              <a:gd name="connsiteX6" fmla="*/ 401652 w 598206"/>
              <a:gd name="connsiteY6" fmla="*/ 196553 h 213469"/>
              <a:gd name="connsiteX7" fmla="*/ 487110 w 598206"/>
              <a:gd name="connsiteY7" fmla="*/ 153824 h 213469"/>
              <a:gd name="connsiteX8" fmla="*/ 560503 w 598206"/>
              <a:gd name="connsiteY8" fmla="*/ 100489 h 213469"/>
              <a:gd name="connsiteX9" fmla="*/ 598206 w 598206"/>
              <a:gd name="connsiteY9" fmla="*/ 59821 h 213469"/>
              <a:gd name="connsiteX10" fmla="*/ 598206 w 598206"/>
              <a:gd name="connsiteY10" fmla="*/ 59821 h 21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206" h="213469">
                <a:moveTo>
                  <a:pt x="0" y="0"/>
                </a:moveTo>
                <a:cubicBezTo>
                  <a:pt x="8252" y="14059"/>
                  <a:pt x="33848" y="66942"/>
                  <a:pt x="49515" y="89731"/>
                </a:cubicBezTo>
                <a:cubicBezTo>
                  <a:pt x="65182" y="112520"/>
                  <a:pt x="73771" y="120513"/>
                  <a:pt x="94004" y="136733"/>
                </a:cubicBezTo>
                <a:cubicBezTo>
                  <a:pt x="114237" y="152953"/>
                  <a:pt x="145279" y="174745"/>
                  <a:pt x="170916" y="187053"/>
                </a:cubicBezTo>
                <a:cubicBezTo>
                  <a:pt x="196553" y="199362"/>
                  <a:pt x="222191" y="206503"/>
                  <a:pt x="247828" y="210584"/>
                </a:cubicBezTo>
                <a:cubicBezTo>
                  <a:pt x="273465" y="214665"/>
                  <a:pt x="299103" y="213878"/>
                  <a:pt x="324740" y="211539"/>
                </a:cubicBezTo>
                <a:cubicBezTo>
                  <a:pt x="350377" y="209201"/>
                  <a:pt x="374590" y="206172"/>
                  <a:pt x="401652" y="196553"/>
                </a:cubicBezTo>
                <a:cubicBezTo>
                  <a:pt x="428714" y="186934"/>
                  <a:pt x="460635" y="169835"/>
                  <a:pt x="487110" y="153824"/>
                </a:cubicBezTo>
                <a:cubicBezTo>
                  <a:pt x="513585" y="137813"/>
                  <a:pt x="541987" y="116156"/>
                  <a:pt x="560503" y="100489"/>
                </a:cubicBezTo>
                <a:cubicBezTo>
                  <a:pt x="579019" y="84822"/>
                  <a:pt x="591922" y="66599"/>
                  <a:pt x="598206" y="59821"/>
                </a:cubicBezTo>
                <a:lnTo>
                  <a:pt x="598206" y="59821"/>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2" name="Freeform 31"/>
          <p:cNvSpPr/>
          <p:nvPr/>
        </p:nvSpPr>
        <p:spPr>
          <a:xfrm>
            <a:off x="5878363" y="2420827"/>
            <a:ext cx="467958" cy="1333948"/>
          </a:xfrm>
          <a:custGeom>
            <a:avLst/>
            <a:gdLst>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55003 w 468993"/>
              <a:gd name="connsiteY4" fmla="*/ 731520 h 1333948"/>
              <a:gd name="connsiteX5" fmla="*/ 430306 w 468993"/>
              <a:gd name="connsiteY5" fmla="*/ 559397 h 1333948"/>
              <a:gd name="connsiteX6" fmla="*/ 457200 w 468993"/>
              <a:gd name="connsiteY6" fmla="*/ 441063 h 1333948"/>
              <a:gd name="connsiteX7" fmla="*/ 467958 w 468993"/>
              <a:gd name="connsiteY7" fmla="*/ 322729 h 1333948"/>
              <a:gd name="connsiteX8" fmla="*/ 467958 w 468993"/>
              <a:gd name="connsiteY8" fmla="*/ 204395 h 1333948"/>
              <a:gd name="connsiteX9" fmla="*/ 462579 w 468993"/>
              <a:gd name="connsiteY9" fmla="*/ 59167 h 1333948"/>
              <a:gd name="connsiteX10" fmla="*/ 467958 w 468993"/>
              <a:gd name="connsiteY10" fmla="*/ 0 h 1333948"/>
              <a:gd name="connsiteX11" fmla="*/ 467958 w 468993"/>
              <a:gd name="connsiteY11"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06593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9778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95836 w 468993"/>
              <a:gd name="connsiteY3" fmla="*/ 919778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4320 w 468993"/>
              <a:gd name="connsiteY3" fmla="*/ 914399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55003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55003 w 468993"/>
              <a:gd name="connsiteY5" fmla="*/ 736899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5760 w 468993"/>
              <a:gd name="connsiteY5" fmla="*/ 736899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49624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0381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0381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0381 w 468993"/>
              <a:gd name="connsiteY5" fmla="*/ 731520 h 1333948"/>
              <a:gd name="connsiteX6" fmla="*/ 430306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993"/>
              <a:gd name="connsiteY0" fmla="*/ 1333948 h 1333948"/>
              <a:gd name="connsiteX1" fmla="*/ 102198 w 468993"/>
              <a:gd name="connsiteY1" fmla="*/ 1226371 h 1333948"/>
              <a:gd name="connsiteX2" fmla="*/ 182880 w 468993"/>
              <a:gd name="connsiteY2" fmla="*/ 1097280 h 1333948"/>
              <a:gd name="connsiteX3" fmla="*/ 279699 w 468993"/>
              <a:gd name="connsiteY3" fmla="*/ 914399 h 1333948"/>
              <a:gd name="connsiteX4" fmla="*/ 311972 w 468993"/>
              <a:gd name="connsiteY4" fmla="*/ 849854 h 1333948"/>
              <a:gd name="connsiteX5" fmla="*/ 360381 w 468993"/>
              <a:gd name="connsiteY5" fmla="*/ 731520 h 1333948"/>
              <a:gd name="connsiteX6" fmla="*/ 419549 w 468993"/>
              <a:gd name="connsiteY6" fmla="*/ 559397 h 1333948"/>
              <a:gd name="connsiteX7" fmla="*/ 457200 w 468993"/>
              <a:gd name="connsiteY7" fmla="*/ 441063 h 1333948"/>
              <a:gd name="connsiteX8" fmla="*/ 467958 w 468993"/>
              <a:gd name="connsiteY8" fmla="*/ 322729 h 1333948"/>
              <a:gd name="connsiteX9" fmla="*/ 467958 w 468993"/>
              <a:gd name="connsiteY9" fmla="*/ 204395 h 1333948"/>
              <a:gd name="connsiteX10" fmla="*/ 462579 w 468993"/>
              <a:gd name="connsiteY10" fmla="*/ 59167 h 1333948"/>
              <a:gd name="connsiteX11" fmla="*/ 467958 w 468993"/>
              <a:gd name="connsiteY11" fmla="*/ 0 h 1333948"/>
              <a:gd name="connsiteX12" fmla="*/ 467958 w 468993"/>
              <a:gd name="connsiteY12" fmla="*/ 0 h 1333948"/>
              <a:gd name="connsiteX0" fmla="*/ 0 w 468058"/>
              <a:gd name="connsiteY0" fmla="*/ 1333948 h 1333948"/>
              <a:gd name="connsiteX1" fmla="*/ 102198 w 468058"/>
              <a:gd name="connsiteY1" fmla="*/ 1226371 h 1333948"/>
              <a:gd name="connsiteX2" fmla="*/ 182880 w 468058"/>
              <a:gd name="connsiteY2" fmla="*/ 1097280 h 1333948"/>
              <a:gd name="connsiteX3" fmla="*/ 279699 w 468058"/>
              <a:gd name="connsiteY3" fmla="*/ 914399 h 1333948"/>
              <a:gd name="connsiteX4" fmla="*/ 311972 w 468058"/>
              <a:gd name="connsiteY4" fmla="*/ 849854 h 1333948"/>
              <a:gd name="connsiteX5" fmla="*/ 360381 w 468058"/>
              <a:gd name="connsiteY5" fmla="*/ 731520 h 1333948"/>
              <a:gd name="connsiteX6" fmla="*/ 419549 w 468058"/>
              <a:gd name="connsiteY6" fmla="*/ 559397 h 1333948"/>
              <a:gd name="connsiteX7" fmla="*/ 457200 w 468058"/>
              <a:gd name="connsiteY7" fmla="*/ 441063 h 1333948"/>
              <a:gd name="connsiteX8" fmla="*/ 467958 w 468058"/>
              <a:gd name="connsiteY8" fmla="*/ 322729 h 1333948"/>
              <a:gd name="connsiteX9" fmla="*/ 462580 w 468058"/>
              <a:gd name="connsiteY9" fmla="*/ 204395 h 1333948"/>
              <a:gd name="connsiteX10" fmla="*/ 462579 w 468058"/>
              <a:gd name="connsiteY10" fmla="*/ 59167 h 1333948"/>
              <a:gd name="connsiteX11" fmla="*/ 467958 w 468058"/>
              <a:gd name="connsiteY11" fmla="*/ 0 h 1333948"/>
              <a:gd name="connsiteX12" fmla="*/ 467958 w 468058"/>
              <a:gd name="connsiteY12" fmla="*/ 0 h 1333948"/>
              <a:gd name="connsiteX0" fmla="*/ 0 w 468058"/>
              <a:gd name="connsiteY0" fmla="*/ 1333948 h 1333948"/>
              <a:gd name="connsiteX1" fmla="*/ 102198 w 468058"/>
              <a:gd name="connsiteY1" fmla="*/ 1226371 h 1333948"/>
              <a:gd name="connsiteX2" fmla="*/ 182880 w 468058"/>
              <a:gd name="connsiteY2" fmla="*/ 1097280 h 1333948"/>
              <a:gd name="connsiteX3" fmla="*/ 279699 w 468058"/>
              <a:gd name="connsiteY3" fmla="*/ 914399 h 1333948"/>
              <a:gd name="connsiteX4" fmla="*/ 311972 w 468058"/>
              <a:gd name="connsiteY4" fmla="*/ 849854 h 1333948"/>
              <a:gd name="connsiteX5" fmla="*/ 360381 w 468058"/>
              <a:gd name="connsiteY5" fmla="*/ 731520 h 1333948"/>
              <a:gd name="connsiteX6" fmla="*/ 419549 w 468058"/>
              <a:gd name="connsiteY6" fmla="*/ 559397 h 1333948"/>
              <a:gd name="connsiteX7" fmla="*/ 457200 w 468058"/>
              <a:gd name="connsiteY7" fmla="*/ 441063 h 1333948"/>
              <a:gd name="connsiteX8" fmla="*/ 467958 w 468058"/>
              <a:gd name="connsiteY8" fmla="*/ 322729 h 1333948"/>
              <a:gd name="connsiteX9" fmla="*/ 462580 w 468058"/>
              <a:gd name="connsiteY9" fmla="*/ 204395 h 1333948"/>
              <a:gd name="connsiteX10" fmla="*/ 462579 w 468058"/>
              <a:gd name="connsiteY10" fmla="*/ 59167 h 1333948"/>
              <a:gd name="connsiteX11" fmla="*/ 467958 w 468058"/>
              <a:gd name="connsiteY11" fmla="*/ 0 h 1333948"/>
              <a:gd name="connsiteX12" fmla="*/ 467958 w 4680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51822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62579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62579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62579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102198 w 467958"/>
              <a:gd name="connsiteY1" fmla="*/ 1226371 h 1333948"/>
              <a:gd name="connsiteX2" fmla="*/ 182880 w 467958"/>
              <a:gd name="connsiteY2" fmla="*/ 1097280 h 1333948"/>
              <a:gd name="connsiteX3" fmla="*/ 279699 w 467958"/>
              <a:gd name="connsiteY3" fmla="*/ 914399 h 1333948"/>
              <a:gd name="connsiteX4" fmla="*/ 311972 w 467958"/>
              <a:gd name="connsiteY4" fmla="*/ 849854 h 1333948"/>
              <a:gd name="connsiteX5" fmla="*/ 360381 w 467958"/>
              <a:gd name="connsiteY5" fmla="*/ 731520 h 1333948"/>
              <a:gd name="connsiteX6" fmla="*/ 419549 w 467958"/>
              <a:gd name="connsiteY6" fmla="*/ 559397 h 1333948"/>
              <a:gd name="connsiteX7" fmla="*/ 457200 w 467958"/>
              <a:gd name="connsiteY7" fmla="*/ 441063 h 1333948"/>
              <a:gd name="connsiteX8" fmla="*/ 462579 w 467958"/>
              <a:gd name="connsiteY8" fmla="*/ 322729 h 1333948"/>
              <a:gd name="connsiteX9" fmla="*/ 462580 w 467958"/>
              <a:gd name="connsiteY9" fmla="*/ 204395 h 1333948"/>
              <a:gd name="connsiteX10" fmla="*/ 462579 w 467958"/>
              <a:gd name="connsiteY10" fmla="*/ 59167 h 1333948"/>
              <a:gd name="connsiteX11" fmla="*/ 467958 w 467958"/>
              <a:gd name="connsiteY11" fmla="*/ 0 h 1333948"/>
              <a:gd name="connsiteX12" fmla="*/ 467958 w 467958"/>
              <a:gd name="connsiteY12"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82880 w 467958"/>
              <a:gd name="connsiteY3" fmla="*/ 1097280 h 1333948"/>
              <a:gd name="connsiteX4" fmla="*/ 279699 w 467958"/>
              <a:gd name="connsiteY4" fmla="*/ 914399 h 1333948"/>
              <a:gd name="connsiteX5" fmla="*/ 311972 w 467958"/>
              <a:gd name="connsiteY5" fmla="*/ 849854 h 1333948"/>
              <a:gd name="connsiteX6" fmla="*/ 360381 w 467958"/>
              <a:gd name="connsiteY6" fmla="*/ 731520 h 1333948"/>
              <a:gd name="connsiteX7" fmla="*/ 419549 w 467958"/>
              <a:gd name="connsiteY7" fmla="*/ 559397 h 1333948"/>
              <a:gd name="connsiteX8" fmla="*/ 457200 w 467958"/>
              <a:gd name="connsiteY8" fmla="*/ 441063 h 1333948"/>
              <a:gd name="connsiteX9" fmla="*/ 462579 w 467958"/>
              <a:gd name="connsiteY9" fmla="*/ 322729 h 1333948"/>
              <a:gd name="connsiteX10" fmla="*/ 462580 w 467958"/>
              <a:gd name="connsiteY10" fmla="*/ 204395 h 1333948"/>
              <a:gd name="connsiteX11" fmla="*/ 462579 w 467958"/>
              <a:gd name="connsiteY11" fmla="*/ 59167 h 1333948"/>
              <a:gd name="connsiteX12" fmla="*/ 467958 w 467958"/>
              <a:gd name="connsiteY12" fmla="*/ 0 h 1333948"/>
              <a:gd name="connsiteX13" fmla="*/ 467958 w 467958"/>
              <a:gd name="connsiteY13"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82880 w 467958"/>
              <a:gd name="connsiteY3" fmla="*/ 1097280 h 1333948"/>
              <a:gd name="connsiteX4" fmla="*/ 279699 w 467958"/>
              <a:gd name="connsiteY4" fmla="*/ 914399 h 1333948"/>
              <a:gd name="connsiteX5" fmla="*/ 311972 w 467958"/>
              <a:gd name="connsiteY5" fmla="*/ 849854 h 1333948"/>
              <a:gd name="connsiteX6" fmla="*/ 360381 w 467958"/>
              <a:gd name="connsiteY6" fmla="*/ 731520 h 1333948"/>
              <a:gd name="connsiteX7" fmla="*/ 419549 w 467958"/>
              <a:gd name="connsiteY7" fmla="*/ 559397 h 1333948"/>
              <a:gd name="connsiteX8" fmla="*/ 457200 w 467958"/>
              <a:gd name="connsiteY8" fmla="*/ 441063 h 1333948"/>
              <a:gd name="connsiteX9" fmla="*/ 462579 w 467958"/>
              <a:gd name="connsiteY9" fmla="*/ 322729 h 1333948"/>
              <a:gd name="connsiteX10" fmla="*/ 462580 w 467958"/>
              <a:gd name="connsiteY10" fmla="*/ 204395 h 1333948"/>
              <a:gd name="connsiteX11" fmla="*/ 462579 w 467958"/>
              <a:gd name="connsiteY11" fmla="*/ 59167 h 1333948"/>
              <a:gd name="connsiteX12" fmla="*/ 467958 w 467958"/>
              <a:gd name="connsiteY12" fmla="*/ 0 h 1333948"/>
              <a:gd name="connsiteX13" fmla="*/ 467958 w 467958"/>
              <a:gd name="connsiteY13"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82880 w 467958"/>
              <a:gd name="connsiteY3" fmla="*/ 1097280 h 1333948"/>
              <a:gd name="connsiteX4" fmla="*/ 279699 w 467958"/>
              <a:gd name="connsiteY4" fmla="*/ 914399 h 1333948"/>
              <a:gd name="connsiteX5" fmla="*/ 311972 w 467958"/>
              <a:gd name="connsiteY5" fmla="*/ 849854 h 1333948"/>
              <a:gd name="connsiteX6" fmla="*/ 360381 w 467958"/>
              <a:gd name="connsiteY6" fmla="*/ 731520 h 1333948"/>
              <a:gd name="connsiteX7" fmla="*/ 419549 w 467958"/>
              <a:gd name="connsiteY7" fmla="*/ 559397 h 1333948"/>
              <a:gd name="connsiteX8" fmla="*/ 457200 w 467958"/>
              <a:gd name="connsiteY8" fmla="*/ 441063 h 1333948"/>
              <a:gd name="connsiteX9" fmla="*/ 462579 w 467958"/>
              <a:gd name="connsiteY9" fmla="*/ 322729 h 1333948"/>
              <a:gd name="connsiteX10" fmla="*/ 462580 w 467958"/>
              <a:gd name="connsiteY10" fmla="*/ 204395 h 1333948"/>
              <a:gd name="connsiteX11" fmla="*/ 462579 w 467958"/>
              <a:gd name="connsiteY11" fmla="*/ 59167 h 1333948"/>
              <a:gd name="connsiteX12" fmla="*/ 467958 w 467958"/>
              <a:gd name="connsiteY12" fmla="*/ 0 h 1333948"/>
              <a:gd name="connsiteX13" fmla="*/ 467958 w 467958"/>
              <a:gd name="connsiteY13"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37123 w 467958"/>
              <a:gd name="connsiteY3" fmla="*/ 1161144 h 1333948"/>
              <a:gd name="connsiteX4" fmla="*/ 182880 w 467958"/>
              <a:gd name="connsiteY4" fmla="*/ 1097280 h 1333948"/>
              <a:gd name="connsiteX5" fmla="*/ 279699 w 467958"/>
              <a:gd name="connsiteY5" fmla="*/ 914399 h 1333948"/>
              <a:gd name="connsiteX6" fmla="*/ 311972 w 467958"/>
              <a:gd name="connsiteY6" fmla="*/ 849854 h 1333948"/>
              <a:gd name="connsiteX7" fmla="*/ 360381 w 467958"/>
              <a:gd name="connsiteY7" fmla="*/ 731520 h 1333948"/>
              <a:gd name="connsiteX8" fmla="*/ 419549 w 467958"/>
              <a:gd name="connsiteY8" fmla="*/ 559397 h 1333948"/>
              <a:gd name="connsiteX9" fmla="*/ 457200 w 467958"/>
              <a:gd name="connsiteY9" fmla="*/ 441063 h 1333948"/>
              <a:gd name="connsiteX10" fmla="*/ 462579 w 467958"/>
              <a:gd name="connsiteY10" fmla="*/ 322729 h 1333948"/>
              <a:gd name="connsiteX11" fmla="*/ 462580 w 467958"/>
              <a:gd name="connsiteY11" fmla="*/ 204395 h 1333948"/>
              <a:gd name="connsiteX12" fmla="*/ 462579 w 467958"/>
              <a:gd name="connsiteY12" fmla="*/ 59167 h 1333948"/>
              <a:gd name="connsiteX13" fmla="*/ 467958 w 467958"/>
              <a:gd name="connsiteY13" fmla="*/ 0 h 1333948"/>
              <a:gd name="connsiteX14" fmla="*/ 467958 w 467958"/>
              <a:gd name="connsiteY14"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2880 w 467958"/>
              <a:gd name="connsiteY4" fmla="*/ 1097280 h 1333948"/>
              <a:gd name="connsiteX5" fmla="*/ 279699 w 467958"/>
              <a:gd name="connsiteY5" fmla="*/ 914399 h 1333948"/>
              <a:gd name="connsiteX6" fmla="*/ 311972 w 467958"/>
              <a:gd name="connsiteY6" fmla="*/ 849854 h 1333948"/>
              <a:gd name="connsiteX7" fmla="*/ 360381 w 467958"/>
              <a:gd name="connsiteY7" fmla="*/ 731520 h 1333948"/>
              <a:gd name="connsiteX8" fmla="*/ 419549 w 467958"/>
              <a:gd name="connsiteY8" fmla="*/ 559397 h 1333948"/>
              <a:gd name="connsiteX9" fmla="*/ 457200 w 467958"/>
              <a:gd name="connsiteY9" fmla="*/ 441063 h 1333948"/>
              <a:gd name="connsiteX10" fmla="*/ 462579 w 467958"/>
              <a:gd name="connsiteY10" fmla="*/ 322729 h 1333948"/>
              <a:gd name="connsiteX11" fmla="*/ 462580 w 467958"/>
              <a:gd name="connsiteY11" fmla="*/ 204395 h 1333948"/>
              <a:gd name="connsiteX12" fmla="*/ 462579 w 467958"/>
              <a:gd name="connsiteY12" fmla="*/ 59167 h 1333948"/>
              <a:gd name="connsiteX13" fmla="*/ 467958 w 467958"/>
              <a:gd name="connsiteY13" fmla="*/ 0 h 1333948"/>
              <a:gd name="connsiteX14" fmla="*/ 467958 w 467958"/>
              <a:gd name="connsiteY14"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2880 w 467958"/>
              <a:gd name="connsiteY4" fmla="*/ 1103719 h 1333948"/>
              <a:gd name="connsiteX5" fmla="*/ 279699 w 467958"/>
              <a:gd name="connsiteY5" fmla="*/ 914399 h 1333948"/>
              <a:gd name="connsiteX6" fmla="*/ 311972 w 467958"/>
              <a:gd name="connsiteY6" fmla="*/ 849854 h 1333948"/>
              <a:gd name="connsiteX7" fmla="*/ 360381 w 467958"/>
              <a:gd name="connsiteY7" fmla="*/ 731520 h 1333948"/>
              <a:gd name="connsiteX8" fmla="*/ 419549 w 467958"/>
              <a:gd name="connsiteY8" fmla="*/ 559397 h 1333948"/>
              <a:gd name="connsiteX9" fmla="*/ 457200 w 467958"/>
              <a:gd name="connsiteY9" fmla="*/ 441063 h 1333948"/>
              <a:gd name="connsiteX10" fmla="*/ 462579 w 467958"/>
              <a:gd name="connsiteY10" fmla="*/ 322729 h 1333948"/>
              <a:gd name="connsiteX11" fmla="*/ 462580 w 467958"/>
              <a:gd name="connsiteY11" fmla="*/ 204395 h 1333948"/>
              <a:gd name="connsiteX12" fmla="*/ 462579 w 467958"/>
              <a:gd name="connsiteY12" fmla="*/ 59167 h 1333948"/>
              <a:gd name="connsiteX13" fmla="*/ 467958 w 467958"/>
              <a:gd name="connsiteY13" fmla="*/ 0 h 1333948"/>
              <a:gd name="connsiteX14" fmla="*/ 467958 w 467958"/>
              <a:gd name="connsiteY14"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79699 w 467958"/>
              <a:gd name="connsiteY5" fmla="*/ 914399 h 1333948"/>
              <a:gd name="connsiteX6" fmla="*/ 311972 w 467958"/>
              <a:gd name="connsiteY6" fmla="*/ 849854 h 1333948"/>
              <a:gd name="connsiteX7" fmla="*/ 360381 w 467958"/>
              <a:gd name="connsiteY7" fmla="*/ 731520 h 1333948"/>
              <a:gd name="connsiteX8" fmla="*/ 419549 w 467958"/>
              <a:gd name="connsiteY8" fmla="*/ 559397 h 1333948"/>
              <a:gd name="connsiteX9" fmla="*/ 457200 w 467958"/>
              <a:gd name="connsiteY9" fmla="*/ 441063 h 1333948"/>
              <a:gd name="connsiteX10" fmla="*/ 462579 w 467958"/>
              <a:gd name="connsiteY10" fmla="*/ 322729 h 1333948"/>
              <a:gd name="connsiteX11" fmla="*/ 462580 w 467958"/>
              <a:gd name="connsiteY11" fmla="*/ 204395 h 1333948"/>
              <a:gd name="connsiteX12" fmla="*/ 462579 w 467958"/>
              <a:gd name="connsiteY12" fmla="*/ 59167 h 1333948"/>
              <a:gd name="connsiteX13" fmla="*/ 467958 w 467958"/>
              <a:gd name="connsiteY13" fmla="*/ 0 h 1333948"/>
              <a:gd name="connsiteX14" fmla="*/ 467958 w 467958"/>
              <a:gd name="connsiteY14"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46593 w 467958"/>
              <a:gd name="connsiteY5" fmla="*/ 955082 h 1333948"/>
              <a:gd name="connsiteX6" fmla="*/ 279699 w 467958"/>
              <a:gd name="connsiteY6" fmla="*/ 914399 h 1333948"/>
              <a:gd name="connsiteX7" fmla="*/ 311972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59472 w 467958"/>
              <a:gd name="connsiteY5" fmla="*/ 955082 h 1333948"/>
              <a:gd name="connsiteX6" fmla="*/ 279699 w 467958"/>
              <a:gd name="connsiteY6" fmla="*/ 914399 h 1333948"/>
              <a:gd name="connsiteX7" fmla="*/ 311972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79699 w 467958"/>
              <a:gd name="connsiteY6" fmla="*/ 914399 h 1333948"/>
              <a:gd name="connsiteX7" fmla="*/ 311972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79699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79699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37652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44091 w 467958"/>
              <a:gd name="connsiteY1" fmla="*/ 1302735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419549 w 467958"/>
              <a:gd name="connsiteY9" fmla="*/ 559397 h 1333948"/>
              <a:gd name="connsiteX10" fmla="*/ 457200 w 467958"/>
              <a:gd name="connsiteY10" fmla="*/ 441063 h 1333948"/>
              <a:gd name="connsiteX11" fmla="*/ 462579 w 467958"/>
              <a:gd name="connsiteY11" fmla="*/ 322729 h 1333948"/>
              <a:gd name="connsiteX12" fmla="*/ 462580 w 467958"/>
              <a:gd name="connsiteY12" fmla="*/ 204395 h 1333948"/>
              <a:gd name="connsiteX13" fmla="*/ 462579 w 467958"/>
              <a:gd name="connsiteY13" fmla="*/ 59167 h 1333948"/>
              <a:gd name="connsiteX14" fmla="*/ 467958 w 467958"/>
              <a:gd name="connsiteY14" fmla="*/ 0 h 1333948"/>
              <a:gd name="connsiteX15" fmla="*/ 467958 w 467958"/>
              <a:gd name="connsiteY15"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383166 w 467958"/>
              <a:gd name="connsiteY9" fmla="*/ 672086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07654 w 467958"/>
              <a:gd name="connsiteY7" fmla="*/ 849854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8411 w 467958"/>
              <a:gd name="connsiteY7" fmla="*/ 849854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02275 w 467958"/>
              <a:gd name="connsiteY7" fmla="*/ 844475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3033 w 467958"/>
              <a:gd name="connsiteY7" fmla="*/ 849854 h 1333948"/>
              <a:gd name="connsiteX8" fmla="*/ 360381 w 467958"/>
              <a:gd name="connsiteY8" fmla="*/ 731520 h 1333948"/>
              <a:gd name="connsiteX9" fmla="*/ 383166 w 467958"/>
              <a:gd name="connsiteY9" fmla="*/ 677465 h 1333948"/>
              <a:gd name="connsiteX10" fmla="*/ 419549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3033 w 467958"/>
              <a:gd name="connsiteY7" fmla="*/ 849854 h 1333948"/>
              <a:gd name="connsiteX8" fmla="*/ 360381 w 467958"/>
              <a:gd name="connsiteY8" fmla="*/ 731520 h 1333948"/>
              <a:gd name="connsiteX9" fmla="*/ 383166 w 467958"/>
              <a:gd name="connsiteY9" fmla="*/ 677465 h 1333948"/>
              <a:gd name="connsiteX10" fmla="*/ 435686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 name="connsiteX0" fmla="*/ 0 w 467958"/>
              <a:gd name="connsiteY0" fmla="*/ 1333948 h 1333948"/>
              <a:gd name="connsiteX1" fmla="*/ 44091 w 467958"/>
              <a:gd name="connsiteY1" fmla="*/ 1296296 h 1333948"/>
              <a:gd name="connsiteX2" fmla="*/ 102198 w 467958"/>
              <a:gd name="connsiteY2" fmla="*/ 1226371 h 1333948"/>
              <a:gd name="connsiteX3" fmla="*/ 143562 w 467958"/>
              <a:gd name="connsiteY3" fmla="*/ 1174023 h 1333948"/>
              <a:gd name="connsiteX4" fmla="*/ 189320 w 467958"/>
              <a:gd name="connsiteY4" fmla="*/ 1103719 h 1333948"/>
              <a:gd name="connsiteX5" fmla="*/ 265912 w 467958"/>
              <a:gd name="connsiteY5" fmla="*/ 955082 h 1333948"/>
              <a:gd name="connsiteX6" fmla="*/ 286138 w 467958"/>
              <a:gd name="connsiteY6" fmla="*/ 914399 h 1333948"/>
              <a:gd name="connsiteX7" fmla="*/ 313033 w 467958"/>
              <a:gd name="connsiteY7" fmla="*/ 849854 h 1333948"/>
              <a:gd name="connsiteX8" fmla="*/ 360381 w 467958"/>
              <a:gd name="connsiteY8" fmla="*/ 731520 h 1333948"/>
              <a:gd name="connsiteX9" fmla="*/ 383166 w 467958"/>
              <a:gd name="connsiteY9" fmla="*/ 677465 h 1333948"/>
              <a:gd name="connsiteX10" fmla="*/ 424928 w 467958"/>
              <a:gd name="connsiteY10" fmla="*/ 559397 h 1333948"/>
              <a:gd name="connsiteX11" fmla="*/ 457200 w 467958"/>
              <a:gd name="connsiteY11" fmla="*/ 441063 h 1333948"/>
              <a:gd name="connsiteX12" fmla="*/ 462579 w 467958"/>
              <a:gd name="connsiteY12" fmla="*/ 322729 h 1333948"/>
              <a:gd name="connsiteX13" fmla="*/ 462580 w 467958"/>
              <a:gd name="connsiteY13" fmla="*/ 204395 h 1333948"/>
              <a:gd name="connsiteX14" fmla="*/ 462579 w 467958"/>
              <a:gd name="connsiteY14" fmla="*/ 59167 h 1333948"/>
              <a:gd name="connsiteX15" fmla="*/ 467958 w 467958"/>
              <a:gd name="connsiteY15" fmla="*/ 0 h 1333948"/>
              <a:gd name="connsiteX16" fmla="*/ 467958 w 467958"/>
              <a:gd name="connsiteY16" fmla="*/ 0 h 133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958" h="1333948">
                <a:moveTo>
                  <a:pt x="0" y="1333948"/>
                </a:moveTo>
                <a:cubicBezTo>
                  <a:pt x="6275" y="1325880"/>
                  <a:pt x="27058" y="1314226"/>
                  <a:pt x="44091" y="1296296"/>
                </a:cubicBezTo>
                <a:cubicBezTo>
                  <a:pt x="61124" y="1278366"/>
                  <a:pt x="85620" y="1246750"/>
                  <a:pt x="102198" y="1226371"/>
                </a:cubicBezTo>
                <a:cubicBezTo>
                  <a:pt x="118777" y="1205992"/>
                  <a:pt x="130115" y="1195538"/>
                  <a:pt x="143562" y="1174023"/>
                </a:cubicBezTo>
                <a:cubicBezTo>
                  <a:pt x="157009" y="1152508"/>
                  <a:pt x="168928" y="1140209"/>
                  <a:pt x="189320" y="1103719"/>
                </a:cubicBezTo>
                <a:cubicBezTo>
                  <a:pt x="209712" y="1067229"/>
                  <a:pt x="250849" y="986635"/>
                  <a:pt x="265912" y="955082"/>
                </a:cubicBezTo>
                <a:cubicBezTo>
                  <a:pt x="280975" y="923529"/>
                  <a:pt x="278285" y="931937"/>
                  <a:pt x="286138" y="914399"/>
                </a:cubicBezTo>
                <a:cubicBezTo>
                  <a:pt x="293991" y="896861"/>
                  <a:pt x="300659" y="880334"/>
                  <a:pt x="313033" y="849854"/>
                </a:cubicBezTo>
                <a:cubicBezTo>
                  <a:pt x="325407" y="819374"/>
                  <a:pt x="348692" y="760252"/>
                  <a:pt x="360381" y="731520"/>
                </a:cubicBezTo>
                <a:cubicBezTo>
                  <a:pt x="372070" y="702788"/>
                  <a:pt x="373305" y="706152"/>
                  <a:pt x="383166" y="677465"/>
                </a:cubicBezTo>
                <a:cubicBezTo>
                  <a:pt x="393027" y="648778"/>
                  <a:pt x="412589" y="598797"/>
                  <a:pt x="424928" y="559397"/>
                </a:cubicBezTo>
                <a:cubicBezTo>
                  <a:pt x="437267" y="519997"/>
                  <a:pt x="450925" y="480508"/>
                  <a:pt x="457200" y="441063"/>
                </a:cubicBezTo>
                <a:cubicBezTo>
                  <a:pt x="463475" y="401618"/>
                  <a:pt x="461682" y="362174"/>
                  <a:pt x="462579" y="322729"/>
                </a:cubicBezTo>
                <a:cubicBezTo>
                  <a:pt x="463476" y="283284"/>
                  <a:pt x="462580" y="248322"/>
                  <a:pt x="462580" y="204395"/>
                </a:cubicBezTo>
                <a:cubicBezTo>
                  <a:pt x="462580" y="160468"/>
                  <a:pt x="461683" y="93233"/>
                  <a:pt x="462579" y="59167"/>
                </a:cubicBezTo>
                <a:cubicBezTo>
                  <a:pt x="463475" y="25101"/>
                  <a:pt x="467062" y="9861"/>
                  <a:pt x="467958" y="0"/>
                </a:cubicBezTo>
                <a:lnTo>
                  <a:pt x="467958"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Freeform 32"/>
          <p:cNvSpPr/>
          <p:nvPr/>
        </p:nvSpPr>
        <p:spPr>
          <a:xfrm>
            <a:off x="6535633" y="3146875"/>
            <a:ext cx="603918" cy="731137"/>
          </a:xfrm>
          <a:custGeom>
            <a:avLst/>
            <a:gdLst>
              <a:gd name="connsiteX0" fmla="*/ 0 w 734438"/>
              <a:gd name="connsiteY0" fmla="*/ 1468877 h 1468877"/>
              <a:gd name="connsiteX1" fmla="*/ 97277 w 734438"/>
              <a:gd name="connsiteY1" fmla="*/ 1439694 h 1468877"/>
              <a:gd name="connsiteX2" fmla="*/ 214009 w 734438"/>
              <a:gd name="connsiteY2" fmla="*/ 1366736 h 1468877"/>
              <a:gd name="connsiteX3" fmla="*/ 262647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52919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49029"/>
              <a:gd name="connsiteY0" fmla="*/ 1459149 h 1459149"/>
              <a:gd name="connsiteX1" fmla="*/ 111868 w 749029"/>
              <a:gd name="connsiteY1" fmla="*/ 1439694 h 1459149"/>
              <a:gd name="connsiteX2" fmla="*/ 228600 w 749029"/>
              <a:gd name="connsiteY2" fmla="*/ 1366736 h 1459149"/>
              <a:gd name="connsiteX3" fmla="*/ 262646 w 749029"/>
              <a:gd name="connsiteY3" fmla="*/ 1332689 h 1459149"/>
              <a:gd name="connsiteX4" fmla="*/ 398834 w 749029"/>
              <a:gd name="connsiteY4" fmla="*/ 1157591 h 1459149"/>
              <a:gd name="connsiteX5" fmla="*/ 515566 w 749029"/>
              <a:gd name="connsiteY5" fmla="*/ 914400 h 1459149"/>
              <a:gd name="connsiteX6" fmla="*/ 593387 w 749029"/>
              <a:gd name="connsiteY6" fmla="*/ 680936 h 1459149"/>
              <a:gd name="connsiteX7" fmla="*/ 666344 w 749029"/>
              <a:gd name="connsiteY7" fmla="*/ 428017 h 1459149"/>
              <a:gd name="connsiteX8" fmla="*/ 724710 w 749029"/>
              <a:gd name="connsiteY8" fmla="*/ 160506 h 1459149"/>
              <a:gd name="connsiteX9" fmla="*/ 749029 w 749029"/>
              <a:gd name="connsiteY9" fmla="*/ 0 h 1459149"/>
              <a:gd name="connsiteX10" fmla="*/ 749029 w 749029"/>
              <a:gd name="connsiteY10" fmla="*/ 0 h 1459149"/>
              <a:gd name="connsiteX0" fmla="*/ 0 w 749029"/>
              <a:gd name="connsiteY0" fmla="*/ 1468877 h 1468877"/>
              <a:gd name="connsiteX1" fmla="*/ 111868 w 749029"/>
              <a:gd name="connsiteY1" fmla="*/ 1439694 h 1468877"/>
              <a:gd name="connsiteX2" fmla="*/ 228600 w 749029"/>
              <a:gd name="connsiteY2" fmla="*/ 1366736 h 1468877"/>
              <a:gd name="connsiteX3" fmla="*/ 262646 w 749029"/>
              <a:gd name="connsiteY3" fmla="*/ 1332689 h 1468877"/>
              <a:gd name="connsiteX4" fmla="*/ 398834 w 749029"/>
              <a:gd name="connsiteY4" fmla="*/ 1157591 h 1468877"/>
              <a:gd name="connsiteX5" fmla="*/ 515566 w 749029"/>
              <a:gd name="connsiteY5" fmla="*/ 914400 h 1468877"/>
              <a:gd name="connsiteX6" fmla="*/ 593387 w 749029"/>
              <a:gd name="connsiteY6" fmla="*/ 680936 h 1468877"/>
              <a:gd name="connsiteX7" fmla="*/ 666344 w 749029"/>
              <a:gd name="connsiteY7" fmla="*/ 428017 h 1468877"/>
              <a:gd name="connsiteX8" fmla="*/ 724710 w 749029"/>
              <a:gd name="connsiteY8" fmla="*/ 160506 h 1468877"/>
              <a:gd name="connsiteX9" fmla="*/ 749029 w 749029"/>
              <a:gd name="connsiteY9" fmla="*/ 0 h 1468877"/>
              <a:gd name="connsiteX10" fmla="*/ 749029 w 749029"/>
              <a:gd name="connsiteY10" fmla="*/ 0 h 1468877"/>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403698 w 753893"/>
              <a:gd name="connsiteY4" fmla="*/ 1157591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98834 w 753893"/>
              <a:gd name="connsiteY4" fmla="*/ 1147863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98834 w 753893"/>
              <a:gd name="connsiteY4" fmla="*/ 1147863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20430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15567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15567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56769 w 753893"/>
              <a:gd name="connsiteY5" fmla="*/ 1131237 h 1464013"/>
              <a:gd name="connsiteX6" fmla="*/ 515567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311286 w 753893"/>
              <a:gd name="connsiteY3" fmla="*/ 1279187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311286 w 753893"/>
              <a:gd name="connsiteY3" fmla="*/ 1279187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87917 w 753893"/>
              <a:gd name="connsiteY3" fmla="*/ 1273645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515567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98251 w 753893"/>
              <a:gd name="connsiteY6" fmla="*/ 680936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6837 w 753893"/>
              <a:gd name="connsiteY6" fmla="*/ 664310 h 1464013"/>
              <a:gd name="connsiteX7" fmla="*/ 671208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6837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24116 w 753893"/>
              <a:gd name="connsiteY2" fmla="*/ 1355651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44568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47421 w 753893"/>
              <a:gd name="connsiteY4" fmla="*/ 1125695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2095 w 753893"/>
              <a:gd name="connsiteY4" fmla="*/ 1125695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61443 w 753893"/>
              <a:gd name="connsiteY4" fmla="*/ 1131237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4805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86691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86691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442 w 753893"/>
              <a:gd name="connsiteY2" fmla="*/ 1355650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0109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5650 h 1464013"/>
              <a:gd name="connsiteX3" fmla="*/ 273895 w 753893"/>
              <a:gd name="connsiteY3" fmla="*/ 1273645 h 1464013"/>
              <a:gd name="connsiteX4" fmla="*/ 356769 w 753893"/>
              <a:gd name="connsiteY4" fmla="*/ 1125695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5650 h 1464013"/>
              <a:gd name="connsiteX3" fmla="*/ 273895 w 753893"/>
              <a:gd name="connsiteY3" fmla="*/ 1273645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5650 h 1464013"/>
              <a:gd name="connsiteX3" fmla="*/ 294496 w 753893"/>
              <a:gd name="connsiteY3" fmla="*/ 1295262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55650 h 1464013"/>
              <a:gd name="connsiteX3" fmla="*/ 284195 w 753893"/>
              <a:gd name="connsiteY3" fmla="*/ 1289858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4768 w 753893"/>
              <a:gd name="connsiteY2" fmla="*/ 1366459 h 1464013"/>
              <a:gd name="connsiteX3" fmla="*/ 284195 w 753893"/>
              <a:gd name="connsiteY3" fmla="*/ 1289858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50131 w 753893"/>
              <a:gd name="connsiteY5" fmla="*/ 89777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70731 w 753893"/>
              <a:gd name="connsiteY5" fmla="*/ 924795 h 1464013"/>
              <a:gd name="connsiteX6" fmla="*/ 542164 w 753893"/>
              <a:gd name="connsiteY6" fmla="*/ 664310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70731 w 753893"/>
              <a:gd name="connsiteY5" fmla="*/ 924795 h 1464013"/>
              <a:gd name="connsiteX6" fmla="*/ 562763 w 753893"/>
              <a:gd name="connsiteY6" fmla="*/ 675117 h 1464013"/>
              <a:gd name="connsiteX7" fmla="*/ 629143 w 753893"/>
              <a:gd name="connsiteY7" fmla="*/ 428017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70731 w 753893"/>
              <a:gd name="connsiteY5" fmla="*/ 924795 h 1464013"/>
              <a:gd name="connsiteX6" fmla="*/ 562763 w 753893"/>
              <a:gd name="connsiteY6" fmla="*/ 675117 h 1464013"/>
              <a:gd name="connsiteX7" fmla="*/ 649742 w 753893"/>
              <a:gd name="connsiteY7" fmla="*/ 438825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70731 w 753893"/>
              <a:gd name="connsiteY5" fmla="*/ 924795 h 1464013"/>
              <a:gd name="connsiteX6" fmla="*/ 578212 w 753893"/>
              <a:gd name="connsiteY6" fmla="*/ 691330 h 1464013"/>
              <a:gd name="connsiteX7" fmla="*/ 649742 w 753893"/>
              <a:gd name="connsiteY7" fmla="*/ 438825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77368 w 753893"/>
              <a:gd name="connsiteY4" fmla="*/ 1147312 h 1464013"/>
              <a:gd name="connsiteX5" fmla="*/ 481031 w 753893"/>
              <a:gd name="connsiteY5" fmla="*/ 946411 h 1464013"/>
              <a:gd name="connsiteX6" fmla="*/ 578212 w 753893"/>
              <a:gd name="connsiteY6" fmla="*/ 691330 h 1464013"/>
              <a:gd name="connsiteX7" fmla="*/ 649742 w 753893"/>
              <a:gd name="connsiteY7" fmla="*/ 438825 h 1464013"/>
              <a:gd name="connsiteX8" fmla="*/ 729574 w 753893"/>
              <a:gd name="connsiteY8" fmla="*/ 160506 h 1464013"/>
              <a:gd name="connsiteX9" fmla="*/ 749031 w 753893"/>
              <a:gd name="connsiteY9" fmla="*/ 63230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289858 h 1464013"/>
              <a:gd name="connsiteX4" fmla="*/ 324649 w 753893"/>
              <a:gd name="connsiteY4" fmla="*/ 1248064 h 1464013"/>
              <a:gd name="connsiteX5" fmla="*/ 377368 w 753893"/>
              <a:gd name="connsiteY5" fmla="*/ 1147312 h 1464013"/>
              <a:gd name="connsiteX6" fmla="*/ 481031 w 753893"/>
              <a:gd name="connsiteY6" fmla="*/ 946411 h 1464013"/>
              <a:gd name="connsiteX7" fmla="*/ 578212 w 753893"/>
              <a:gd name="connsiteY7" fmla="*/ 691330 h 1464013"/>
              <a:gd name="connsiteX8" fmla="*/ 649742 w 753893"/>
              <a:gd name="connsiteY8" fmla="*/ 438825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77368 w 753893"/>
              <a:gd name="connsiteY5" fmla="*/ 1147312 h 1464013"/>
              <a:gd name="connsiteX6" fmla="*/ 481031 w 753893"/>
              <a:gd name="connsiteY6" fmla="*/ 946411 h 1464013"/>
              <a:gd name="connsiteX7" fmla="*/ 578212 w 753893"/>
              <a:gd name="connsiteY7" fmla="*/ 691330 h 1464013"/>
              <a:gd name="connsiteX8" fmla="*/ 649742 w 753893"/>
              <a:gd name="connsiteY8" fmla="*/ 438825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8 w 753893"/>
              <a:gd name="connsiteY5" fmla="*/ 1163524 h 1464013"/>
              <a:gd name="connsiteX6" fmla="*/ 481031 w 753893"/>
              <a:gd name="connsiteY6" fmla="*/ 946411 h 1464013"/>
              <a:gd name="connsiteX7" fmla="*/ 578212 w 753893"/>
              <a:gd name="connsiteY7" fmla="*/ 691330 h 1464013"/>
              <a:gd name="connsiteX8" fmla="*/ 649742 w 753893"/>
              <a:gd name="connsiteY8" fmla="*/ 438825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8 w 753893"/>
              <a:gd name="connsiteY5" fmla="*/ 1163524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8 w 753893"/>
              <a:gd name="connsiteY5" fmla="*/ 1163524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8 w 753893"/>
              <a:gd name="connsiteY5" fmla="*/ 1163524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77368 w 753893"/>
              <a:gd name="connsiteY5" fmla="*/ 1158120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7667 w 753893"/>
              <a:gd name="connsiteY5" fmla="*/ 1158120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7 w 753893"/>
              <a:gd name="connsiteY5" fmla="*/ 1158120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753893"/>
              <a:gd name="connsiteY0" fmla="*/ 1464013 h 1464013"/>
              <a:gd name="connsiteX1" fmla="*/ 116732 w 753893"/>
              <a:gd name="connsiteY1" fmla="*/ 1439694 h 1464013"/>
              <a:gd name="connsiteX2" fmla="*/ 219918 w 753893"/>
              <a:gd name="connsiteY2" fmla="*/ 1371863 h 1464013"/>
              <a:gd name="connsiteX3" fmla="*/ 284195 w 753893"/>
              <a:gd name="connsiteY3" fmla="*/ 1300666 h 1464013"/>
              <a:gd name="connsiteX4" fmla="*/ 324649 w 753893"/>
              <a:gd name="connsiteY4" fmla="*/ 1248064 h 1464013"/>
              <a:gd name="connsiteX5" fmla="*/ 382517 w 753893"/>
              <a:gd name="connsiteY5" fmla="*/ 1158120 h 1464013"/>
              <a:gd name="connsiteX6" fmla="*/ 481031 w 753893"/>
              <a:gd name="connsiteY6" fmla="*/ 946411 h 1464013"/>
              <a:gd name="connsiteX7" fmla="*/ 578212 w 753893"/>
              <a:gd name="connsiteY7" fmla="*/ 691330 h 1464013"/>
              <a:gd name="connsiteX8" fmla="*/ 654892 w 753893"/>
              <a:gd name="connsiteY8" fmla="*/ 449632 h 1464013"/>
              <a:gd name="connsiteX9" fmla="*/ 729574 w 753893"/>
              <a:gd name="connsiteY9" fmla="*/ 160506 h 1464013"/>
              <a:gd name="connsiteX10" fmla="*/ 749031 w 753893"/>
              <a:gd name="connsiteY10" fmla="*/ 63230 h 1464013"/>
              <a:gd name="connsiteX11" fmla="*/ 753893 w 753893"/>
              <a:gd name="connsiteY11" fmla="*/ 0 h 1464013"/>
              <a:gd name="connsiteX0" fmla="*/ 0 w 749031"/>
              <a:gd name="connsiteY0" fmla="*/ 1400783 h 1400783"/>
              <a:gd name="connsiteX1" fmla="*/ 116732 w 749031"/>
              <a:gd name="connsiteY1" fmla="*/ 1376464 h 1400783"/>
              <a:gd name="connsiteX2" fmla="*/ 219918 w 749031"/>
              <a:gd name="connsiteY2" fmla="*/ 1308633 h 1400783"/>
              <a:gd name="connsiteX3" fmla="*/ 284195 w 749031"/>
              <a:gd name="connsiteY3" fmla="*/ 1237436 h 1400783"/>
              <a:gd name="connsiteX4" fmla="*/ 324649 w 749031"/>
              <a:gd name="connsiteY4" fmla="*/ 1184834 h 1400783"/>
              <a:gd name="connsiteX5" fmla="*/ 382517 w 749031"/>
              <a:gd name="connsiteY5" fmla="*/ 1094890 h 1400783"/>
              <a:gd name="connsiteX6" fmla="*/ 481031 w 749031"/>
              <a:gd name="connsiteY6" fmla="*/ 883181 h 1400783"/>
              <a:gd name="connsiteX7" fmla="*/ 578212 w 749031"/>
              <a:gd name="connsiteY7" fmla="*/ 628100 h 1400783"/>
              <a:gd name="connsiteX8" fmla="*/ 654892 w 749031"/>
              <a:gd name="connsiteY8" fmla="*/ 386402 h 1400783"/>
              <a:gd name="connsiteX9" fmla="*/ 729574 w 749031"/>
              <a:gd name="connsiteY9" fmla="*/ 97276 h 1400783"/>
              <a:gd name="connsiteX10" fmla="*/ 749031 w 749031"/>
              <a:gd name="connsiteY10" fmla="*/ 0 h 1400783"/>
              <a:gd name="connsiteX0" fmla="*/ 0 w 729574"/>
              <a:gd name="connsiteY0" fmla="*/ 1303507 h 1303507"/>
              <a:gd name="connsiteX1" fmla="*/ 116732 w 729574"/>
              <a:gd name="connsiteY1" fmla="*/ 1279188 h 1303507"/>
              <a:gd name="connsiteX2" fmla="*/ 219918 w 729574"/>
              <a:gd name="connsiteY2" fmla="*/ 1211357 h 1303507"/>
              <a:gd name="connsiteX3" fmla="*/ 284195 w 729574"/>
              <a:gd name="connsiteY3" fmla="*/ 1140160 h 1303507"/>
              <a:gd name="connsiteX4" fmla="*/ 324649 w 729574"/>
              <a:gd name="connsiteY4" fmla="*/ 1087558 h 1303507"/>
              <a:gd name="connsiteX5" fmla="*/ 382517 w 729574"/>
              <a:gd name="connsiteY5" fmla="*/ 997614 h 1303507"/>
              <a:gd name="connsiteX6" fmla="*/ 481031 w 729574"/>
              <a:gd name="connsiteY6" fmla="*/ 785905 h 1303507"/>
              <a:gd name="connsiteX7" fmla="*/ 578212 w 729574"/>
              <a:gd name="connsiteY7" fmla="*/ 530824 h 1303507"/>
              <a:gd name="connsiteX8" fmla="*/ 654892 w 729574"/>
              <a:gd name="connsiteY8" fmla="*/ 289126 h 1303507"/>
              <a:gd name="connsiteX9" fmla="*/ 729574 w 729574"/>
              <a:gd name="connsiteY9" fmla="*/ 0 h 1303507"/>
              <a:gd name="connsiteX0" fmla="*/ 0 w 654892"/>
              <a:gd name="connsiteY0" fmla="*/ 1014381 h 1014381"/>
              <a:gd name="connsiteX1" fmla="*/ 116732 w 654892"/>
              <a:gd name="connsiteY1" fmla="*/ 990062 h 1014381"/>
              <a:gd name="connsiteX2" fmla="*/ 219918 w 654892"/>
              <a:gd name="connsiteY2" fmla="*/ 922231 h 1014381"/>
              <a:gd name="connsiteX3" fmla="*/ 284195 w 654892"/>
              <a:gd name="connsiteY3" fmla="*/ 851034 h 1014381"/>
              <a:gd name="connsiteX4" fmla="*/ 324649 w 654892"/>
              <a:gd name="connsiteY4" fmla="*/ 798432 h 1014381"/>
              <a:gd name="connsiteX5" fmla="*/ 382517 w 654892"/>
              <a:gd name="connsiteY5" fmla="*/ 708488 h 1014381"/>
              <a:gd name="connsiteX6" fmla="*/ 481031 w 654892"/>
              <a:gd name="connsiteY6" fmla="*/ 496779 h 1014381"/>
              <a:gd name="connsiteX7" fmla="*/ 578212 w 654892"/>
              <a:gd name="connsiteY7" fmla="*/ 241698 h 1014381"/>
              <a:gd name="connsiteX8" fmla="*/ 654892 w 654892"/>
              <a:gd name="connsiteY8" fmla="*/ 0 h 1014381"/>
              <a:gd name="connsiteX0" fmla="*/ 0 w 578212"/>
              <a:gd name="connsiteY0" fmla="*/ 772683 h 772683"/>
              <a:gd name="connsiteX1" fmla="*/ 116732 w 578212"/>
              <a:gd name="connsiteY1" fmla="*/ 748364 h 772683"/>
              <a:gd name="connsiteX2" fmla="*/ 219918 w 578212"/>
              <a:gd name="connsiteY2" fmla="*/ 680533 h 772683"/>
              <a:gd name="connsiteX3" fmla="*/ 284195 w 578212"/>
              <a:gd name="connsiteY3" fmla="*/ 609336 h 772683"/>
              <a:gd name="connsiteX4" fmla="*/ 324649 w 578212"/>
              <a:gd name="connsiteY4" fmla="*/ 556734 h 772683"/>
              <a:gd name="connsiteX5" fmla="*/ 382517 w 578212"/>
              <a:gd name="connsiteY5" fmla="*/ 466790 h 772683"/>
              <a:gd name="connsiteX6" fmla="*/ 481031 w 578212"/>
              <a:gd name="connsiteY6" fmla="*/ 255081 h 772683"/>
              <a:gd name="connsiteX7" fmla="*/ 578212 w 578212"/>
              <a:gd name="connsiteY7" fmla="*/ 0 h 772683"/>
              <a:gd name="connsiteX0" fmla="*/ 0 w 578212"/>
              <a:gd name="connsiteY0" fmla="*/ 734563 h 734563"/>
              <a:gd name="connsiteX1" fmla="*/ 116732 w 578212"/>
              <a:gd name="connsiteY1" fmla="*/ 710244 h 734563"/>
              <a:gd name="connsiteX2" fmla="*/ 219918 w 578212"/>
              <a:gd name="connsiteY2" fmla="*/ 642413 h 734563"/>
              <a:gd name="connsiteX3" fmla="*/ 284195 w 578212"/>
              <a:gd name="connsiteY3" fmla="*/ 571216 h 734563"/>
              <a:gd name="connsiteX4" fmla="*/ 324649 w 578212"/>
              <a:gd name="connsiteY4" fmla="*/ 518614 h 734563"/>
              <a:gd name="connsiteX5" fmla="*/ 382517 w 578212"/>
              <a:gd name="connsiteY5" fmla="*/ 428670 h 734563"/>
              <a:gd name="connsiteX6" fmla="*/ 481031 w 578212"/>
              <a:gd name="connsiteY6" fmla="*/ 216961 h 734563"/>
              <a:gd name="connsiteX7" fmla="*/ 578212 w 578212"/>
              <a:gd name="connsiteY7" fmla="*/ 0 h 734563"/>
              <a:gd name="connsiteX0" fmla="*/ 0 w 578212"/>
              <a:gd name="connsiteY0" fmla="*/ 734563 h 734563"/>
              <a:gd name="connsiteX1" fmla="*/ 116732 w 578212"/>
              <a:gd name="connsiteY1" fmla="*/ 710244 h 734563"/>
              <a:gd name="connsiteX2" fmla="*/ 219918 w 578212"/>
              <a:gd name="connsiteY2" fmla="*/ 642413 h 734563"/>
              <a:gd name="connsiteX3" fmla="*/ 284195 w 578212"/>
              <a:gd name="connsiteY3" fmla="*/ 571216 h 734563"/>
              <a:gd name="connsiteX4" fmla="*/ 324649 w 578212"/>
              <a:gd name="connsiteY4" fmla="*/ 518614 h 734563"/>
              <a:gd name="connsiteX5" fmla="*/ 382517 w 578212"/>
              <a:gd name="connsiteY5" fmla="*/ 428670 h 734563"/>
              <a:gd name="connsiteX6" fmla="*/ 491930 w 578212"/>
              <a:gd name="connsiteY6" fmla="*/ 216961 h 734563"/>
              <a:gd name="connsiteX7" fmla="*/ 578212 w 578212"/>
              <a:gd name="connsiteY7" fmla="*/ 0 h 73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212" h="734563">
                <a:moveTo>
                  <a:pt x="0" y="734563"/>
                </a:moveTo>
                <a:cubicBezTo>
                  <a:pt x="30804" y="728483"/>
                  <a:pt x="80079" y="725602"/>
                  <a:pt x="116732" y="710244"/>
                </a:cubicBezTo>
                <a:cubicBezTo>
                  <a:pt x="153385" y="694886"/>
                  <a:pt x="192007" y="665584"/>
                  <a:pt x="219918" y="642413"/>
                </a:cubicBezTo>
                <a:cubicBezTo>
                  <a:pt x="247829" y="619242"/>
                  <a:pt x="266740" y="591849"/>
                  <a:pt x="284195" y="571216"/>
                </a:cubicBezTo>
                <a:cubicBezTo>
                  <a:pt x="301650" y="550583"/>
                  <a:pt x="309120" y="542372"/>
                  <a:pt x="324649" y="518614"/>
                </a:cubicBezTo>
                <a:cubicBezTo>
                  <a:pt x="340178" y="494856"/>
                  <a:pt x="354637" y="478945"/>
                  <a:pt x="382517" y="428670"/>
                </a:cubicBezTo>
                <a:cubicBezTo>
                  <a:pt x="410397" y="378395"/>
                  <a:pt x="459314" y="288406"/>
                  <a:pt x="491930" y="216961"/>
                </a:cubicBezTo>
                <a:cubicBezTo>
                  <a:pt x="524546" y="145516"/>
                  <a:pt x="549235" y="82796"/>
                  <a:pt x="578212"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4" name="Picture 2" descr="Green and Blue Pencils in the Sun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2285">
            <a:off x="5036085" y="2042768"/>
            <a:ext cx="833262" cy="1182216"/>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35"/>
          <p:cNvSpPr/>
          <p:nvPr/>
        </p:nvSpPr>
        <p:spPr>
          <a:xfrm>
            <a:off x="7310778" y="1674590"/>
            <a:ext cx="97277" cy="2135222"/>
          </a:xfrm>
          <a:custGeom>
            <a:avLst/>
            <a:gdLst>
              <a:gd name="connsiteX0" fmla="*/ 0 w 97277"/>
              <a:gd name="connsiteY0" fmla="*/ 0 h 2135222"/>
              <a:gd name="connsiteX1" fmla="*/ 9728 w 97277"/>
              <a:gd name="connsiteY1" fmla="*/ 714983 h 2135222"/>
              <a:gd name="connsiteX2" fmla="*/ 9728 w 97277"/>
              <a:gd name="connsiteY2" fmla="*/ 919264 h 2135222"/>
              <a:gd name="connsiteX3" fmla="*/ 9728 w 97277"/>
              <a:gd name="connsiteY3" fmla="*/ 1123545 h 2135222"/>
              <a:gd name="connsiteX4" fmla="*/ 9728 w 97277"/>
              <a:gd name="connsiteY4" fmla="*/ 1352145 h 2135222"/>
              <a:gd name="connsiteX5" fmla="*/ 9728 w 97277"/>
              <a:gd name="connsiteY5" fmla="*/ 1478605 h 2135222"/>
              <a:gd name="connsiteX6" fmla="*/ 4864 w 97277"/>
              <a:gd name="connsiteY6" fmla="*/ 1678022 h 2135222"/>
              <a:gd name="connsiteX7" fmla="*/ 4864 w 97277"/>
              <a:gd name="connsiteY7" fmla="*/ 1794754 h 2135222"/>
              <a:gd name="connsiteX8" fmla="*/ 4864 w 97277"/>
              <a:gd name="connsiteY8" fmla="*/ 1921213 h 2135222"/>
              <a:gd name="connsiteX9" fmla="*/ 9728 w 97277"/>
              <a:gd name="connsiteY9" fmla="*/ 1989307 h 2135222"/>
              <a:gd name="connsiteX10" fmla="*/ 29183 w 97277"/>
              <a:gd name="connsiteY10" fmla="*/ 2037945 h 2135222"/>
              <a:gd name="connsiteX11" fmla="*/ 38911 w 97277"/>
              <a:gd name="connsiteY11" fmla="*/ 2076856 h 2135222"/>
              <a:gd name="connsiteX12" fmla="*/ 77821 w 97277"/>
              <a:gd name="connsiteY12" fmla="*/ 2125494 h 2135222"/>
              <a:gd name="connsiteX13" fmla="*/ 97277 w 97277"/>
              <a:gd name="connsiteY13" fmla="*/ 2135222 h 2135222"/>
              <a:gd name="connsiteX14" fmla="*/ 97277 w 97277"/>
              <a:gd name="connsiteY14" fmla="*/ 2135222 h 2135222"/>
              <a:gd name="connsiteX0" fmla="*/ 0 w 97277"/>
              <a:gd name="connsiteY0" fmla="*/ 0 h 2135222"/>
              <a:gd name="connsiteX1" fmla="*/ 9728 w 97277"/>
              <a:gd name="connsiteY1" fmla="*/ 714983 h 2135222"/>
              <a:gd name="connsiteX2" fmla="*/ 9728 w 97277"/>
              <a:gd name="connsiteY2" fmla="*/ 919264 h 2135222"/>
              <a:gd name="connsiteX3" fmla="*/ 9728 w 97277"/>
              <a:gd name="connsiteY3" fmla="*/ 1123545 h 2135222"/>
              <a:gd name="connsiteX4" fmla="*/ 9728 w 97277"/>
              <a:gd name="connsiteY4" fmla="*/ 1352145 h 2135222"/>
              <a:gd name="connsiteX5" fmla="*/ 9728 w 97277"/>
              <a:gd name="connsiteY5" fmla="*/ 1478605 h 2135222"/>
              <a:gd name="connsiteX6" fmla="*/ 4864 w 97277"/>
              <a:gd name="connsiteY6" fmla="*/ 1678022 h 2135222"/>
              <a:gd name="connsiteX7" fmla="*/ 4864 w 97277"/>
              <a:gd name="connsiteY7" fmla="*/ 1794754 h 2135222"/>
              <a:gd name="connsiteX8" fmla="*/ 4864 w 97277"/>
              <a:gd name="connsiteY8" fmla="*/ 1921213 h 2135222"/>
              <a:gd name="connsiteX9" fmla="*/ 9728 w 97277"/>
              <a:gd name="connsiteY9" fmla="*/ 1989307 h 2135222"/>
              <a:gd name="connsiteX10" fmla="*/ 14591 w 97277"/>
              <a:gd name="connsiteY10" fmla="*/ 2037945 h 2135222"/>
              <a:gd name="connsiteX11" fmla="*/ 38911 w 97277"/>
              <a:gd name="connsiteY11" fmla="*/ 2076856 h 2135222"/>
              <a:gd name="connsiteX12" fmla="*/ 77821 w 97277"/>
              <a:gd name="connsiteY12" fmla="*/ 2125494 h 2135222"/>
              <a:gd name="connsiteX13" fmla="*/ 97277 w 97277"/>
              <a:gd name="connsiteY13" fmla="*/ 2135222 h 2135222"/>
              <a:gd name="connsiteX14" fmla="*/ 97277 w 97277"/>
              <a:gd name="connsiteY14" fmla="*/ 2135222 h 2135222"/>
              <a:gd name="connsiteX0" fmla="*/ 0 w 97277"/>
              <a:gd name="connsiteY0" fmla="*/ 0 h 2135222"/>
              <a:gd name="connsiteX1" fmla="*/ 9728 w 97277"/>
              <a:gd name="connsiteY1" fmla="*/ 714983 h 2135222"/>
              <a:gd name="connsiteX2" fmla="*/ 9728 w 97277"/>
              <a:gd name="connsiteY2" fmla="*/ 919264 h 2135222"/>
              <a:gd name="connsiteX3" fmla="*/ 9728 w 97277"/>
              <a:gd name="connsiteY3" fmla="*/ 1123545 h 2135222"/>
              <a:gd name="connsiteX4" fmla="*/ 9728 w 97277"/>
              <a:gd name="connsiteY4" fmla="*/ 1352145 h 2135222"/>
              <a:gd name="connsiteX5" fmla="*/ 9728 w 97277"/>
              <a:gd name="connsiteY5" fmla="*/ 1478605 h 2135222"/>
              <a:gd name="connsiteX6" fmla="*/ 4864 w 97277"/>
              <a:gd name="connsiteY6" fmla="*/ 1678022 h 2135222"/>
              <a:gd name="connsiteX7" fmla="*/ 4864 w 97277"/>
              <a:gd name="connsiteY7" fmla="*/ 1794754 h 2135222"/>
              <a:gd name="connsiteX8" fmla="*/ 4864 w 97277"/>
              <a:gd name="connsiteY8" fmla="*/ 1921213 h 2135222"/>
              <a:gd name="connsiteX9" fmla="*/ 9728 w 97277"/>
              <a:gd name="connsiteY9" fmla="*/ 1989307 h 2135222"/>
              <a:gd name="connsiteX10" fmla="*/ 24319 w 97277"/>
              <a:gd name="connsiteY10" fmla="*/ 2042809 h 2135222"/>
              <a:gd name="connsiteX11" fmla="*/ 38911 w 97277"/>
              <a:gd name="connsiteY11" fmla="*/ 2076856 h 2135222"/>
              <a:gd name="connsiteX12" fmla="*/ 77821 w 97277"/>
              <a:gd name="connsiteY12" fmla="*/ 2125494 h 2135222"/>
              <a:gd name="connsiteX13" fmla="*/ 97277 w 97277"/>
              <a:gd name="connsiteY13" fmla="*/ 2135222 h 2135222"/>
              <a:gd name="connsiteX14" fmla="*/ 97277 w 97277"/>
              <a:gd name="connsiteY14" fmla="*/ 2135222 h 213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77" h="2135222">
                <a:moveTo>
                  <a:pt x="0" y="0"/>
                </a:moveTo>
                <a:cubicBezTo>
                  <a:pt x="4053" y="280886"/>
                  <a:pt x="8107" y="561772"/>
                  <a:pt x="9728" y="714983"/>
                </a:cubicBezTo>
                <a:cubicBezTo>
                  <a:pt x="11349" y="868194"/>
                  <a:pt x="9728" y="919264"/>
                  <a:pt x="9728" y="919264"/>
                </a:cubicBezTo>
                <a:lnTo>
                  <a:pt x="9728" y="1123545"/>
                </a:lnTo>
                <a:lnTo>
                  <a:pt x="9728" y="1352145"/>
                </a:lnTo>
                <a:cubicBezTo>
                  <a:pt x="9728" y="1411322"/>
                  <a:pt x="10539" y="1424292"/>
                  <a:pt x="9728" y="1478605"/>
                </a:cubicBezTo>
                <a:cubicBezTo>
                  <a:pt x="8917" y="1532918"/>
                  <a:pt x="5675" y="1625331"/>
                  <a:pt x="4864" y="1678022"/>
                </a:cubicBezTo>
                <a:cubicBezTo>
                  <a:pt x="4053" y="1730713"/>
                  <a:pt x="4864" y="1794754"/>
                  <a:pt x="4864" y="1794754"/>
                </a:cubicBezTo>
                <a:cubicBezTo>
                  <a:pt x="4864" y="1835286"/>
                  <a:pt x="4053" y="1888788"/>
                  <a:pt x="4864" y="1921213"/>
                </a:cubicBezTo>
                <a:cubicBezTo>
                  <a:pt x="5675" y="1953639"/>
                  <a:pt x="6486" y="1969041"/>
                  <a:pt x="9728" y="1989307"/>
                </a:cubicBezTo>
                <a:cubicBezTo>
                  <a:pt x="12971" y="2009573"/>
                  <a:pt x="19455" y="2028217"/>
                  <a:pt x="24319" y="2042809"/>
                </a:cubicBezTo>
                <a:cubicBezTo>
                  <a:pt x="29183" y="2057401"/>
                  <a:pt x="29994" y="2063075"/>
                  <a:pt x="38911" y="2076856"/>
                </a:cubicBezTo>
                <a:cubicBezTo>
                  <a:pt x="47828" y="2090637"/>
                  <a:pt x="77821" y="2125494"/>
                  <a:pt x="77821" y="2125494"/>
                </a:cubicBezTo>
                <a:cubicBezTo>
                  <a:pt x="87549" y="2135222"/>
                  <a:pt x="97277" y="2135222"/>
                  <a:pt x="97277" y="2135222"/>
                </a:cubicBezTo>
                <a:lnTo>
                  <a:pt x="97277" y="2135222"/>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Freeform 36"/>
          <p:cNvSpPr/>
          <p:nvPr/>
        </p:nvSpPr>
        <p:spPr>
          <a:xfrm>
            <a:off x="6945304" y="2396230"/>
            <a:ext cx="734438" cy="4863"/>
          </a:xfrm>
          <a:custGeom>
            <a:avLst/>
            <a:gdLst>
              <a:gd name="connsiteX0" fmla="*/ 0 w 734438"/>
              <a:gd name="connsiteY0" fmla="*/ 0 h 4863"/>
              <a:gd name="connsiteX1" fmla="*/ 734438 w 734438"/>
              <a:gd name="connsiteY1" fmla="*/ 4863 h 4863"/>
              <a:gd name="connsiteX2" fmla="*/ 734438 w 734438"/>
              <a:gd name="connsiteY2" fmla="*/ 4863 h 4863"/>
            </a:gdLst>
            <a:ahLst/>
            <a:cxnLst>
              <a:cxn ang="0">
                <a:pos x="connsiteX0" y="connsiteY0"/>
              </a:cxn>
              <a:cxn ang="0">
                <a:pos x="connsiteX1" y="connsiteY1"/>
              </a:cxn>
              <a:cxn ang="0">
                <a:pos x="connsiteX2" y="connsiteY2"/>
              </a:cxn>
            </a:cxnLst>
            <a:rect l="l" t="t" r="r" b="b"/>
            <a:pathLst>
              <a:path w="734438" h="4863">
                <a:moveTo>
                  <a:pt x="0" y="0"/>
                </a:moveTo>
                <a:lnTo>
                  <a:pt x="734438" y="4863"/>
                </a:lnTo>
                <a:lnTo>
                  <a:pt x="734438" y="4863"/>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Freeform 37"/>
          <p:cNvSpPr/>
          <p:nvPr/>
        </p:nvSpPr>
        <p:spPr>
          <a:xfrm>
            <a:off x="7388898" y="3757456"/>
            <a:ext cx="352379" cy="89345"/>
          </a:xfrm>
          <a:custGeom>
            <a:avLst/>
            <a:gdLst>
              <a:gd name="connsiteX0" fmla="*/ 0 w 343458"/>
              <a:gd name="connsiteY0" fmla="*/ 40145 h 84750"/>
              <a:gd name="connsiteX1" fmla="*/ 57987 w 343458"/>
              <a:gd name="connsiteY1" fmla="*/ 75829 h 84750"/>
              <a:gd name="connsiteX2" fmla="*/ 133815 w 343458"/>
              <a:gd name="connsiteY2" fmla="*/ 84750 h 84750"/>
              <a:gd name="connsiteX3" fmla="*/ 200722 w 343458"/>
              <a:gd name="connsiteY3" fmla="*/ 75829 h 84750"/>
              <a:gd name="connsiteX4" fmla="*/ 281011 w 343458"/>
              <a:gd name="connsiteY4" fmla="*/ 44605 h 84750"/>
              <a:gd name="connsiteX5" fmla="*/ 343458 w 343458"/>
              <a:gd name="connsiteY5" fmla="*/ 0 h 84750"/>
              <a:gd name="connsiteX6" fmla="*/ 343458 w 343458"/>
              <a:gd name="connsiteY6" fmla="*/ 0 h 84750"/>
              <a:gd name="connsiteX0" fmla="*/ 0 w 352379"/>
              <a:gd name="connsiteY0" fmla="*/ 44606 h 84750"/>
              <a:gd name="connsiteX1" fmla="*/ 66908 w 352379"/>
              <a:gd name="connsiteY1" fmla="*/ 75829 h 84750"/>
              <a:gd name="connsiteX2" fmla="*/ 142736 w 352379"/>
              <a:gd name="connsiteY2" fmla="*/ 84750 h 84750"/>
              <a:gd name="connsiteX3" fmla="*/ 209643 w 352379"/>
              <a:gd name="connsiteY3" fmla="*/ 75829 h 84750"/>
              <a:gd name="connsiteX4" fmla="*/ 289932 w 352379"/>
              <a:gd name="connsiteY4" fmla="*/ 44605 h 84750"/>
              <a:gd name="connsiteX5" fmla="*/ 352379 w 352379"/>
              <a:gd name="connsiteY5" fmla="*/ 0 h 84750"/>
              <a:gd name="connsiteX6" fmla="*/ 352379 w 352379"/>
              <a:gd name="connsiteY6" fmla="*/ 0 h 84750"/>
              <a:gd name="connsiteX0" fmla="*/ 0 w 352379"/>
              <a:gd name="connsiteY0" fmla="*/ 44606 h 85430"/>
              <a:gd name="connsiteX1" fmla="*/ 66908 w 352379"/>
              <a:gd name="connsiteY1" fmla="*/ 80290 h 85430"/>
              <a:gd name="connsiteX2" fmla="*/ 142736 w 352379"/>
              <a:gd name="connsiteY2" fmla="*/ 84750 h 85430"/>
              <a:gd name="connsiteX3" fmla="*/ 209643 w 352379"/>
              <a:gd name="connsiteY3" fmla="*/ 75829 h 85430"/>
              <a:gd name="connsiteX4" fmla="*/ 289932 w 352379"/>
              <a:gd name="connsiteY4" fmla="*/ 44605 h 85430"/>
              <a:gd name="connsiteX5" fmla="*/ 352379 w 352379"/>
              <a:gd name="connsiteY5" fmla="*/ 0 h 85430"/>
              <a:gd name="connsiteX6" fmla="*/ 352379 w 352379"/>
              <a:gd name="connsiteY6" fmla="*/ 0 h 85430"/>
              <a:gd name="connsiteX0" fmla="*/ 0 w 352379"/>
              <a:gd name="connsiteY0" fmla="*/ 44606 h 84861"/>
              <a:gd name="connsiteX1" fmla="*/ 62448 w 352379"/>
              <a:gd name="connsiteY1" fmla="*/ 71369 h 84861"/>
              <a:gd name="connsiteX2" fmla="*/ 142736 w 352379"/>
              <a:gd name="connsiteY2" fmla="*/ 84750 h 84861"/>
              <a:gd name="connsiteX3" fmla="*/ 209643 w 352379"/>
              <a:gd name="connsiteY3" fmla="*/ 75829 h 84861"/>
              <a:gd name="connsiteX4" fmla="*/ 289932 w 352379"/>
              <a:gd name="connsiteY4" fmla="*/ 44605 h 84861"/>
              <a:gd name="connsiteX5" fmla="*/ 352379 w 352379"/>
              <a:gd name="connsiteY5" fmla="*/ 0 h 84861"/>
              <a:gd name="connsiteX6" fmla="*/ 352379 w 352379"/>
              <a:gd name="connsiteY6" fmla="*/ 0 h 84861"/>
              <a:gd name="connsiteX0" fmla="*/ 0 w 352379"/>
              <a:gd name="connsiteY0" fmla="*/ 44606 h 85430"/>
              <a:gd name="connsiteX1" fmla="*/ 62448 w 352379"/>
              <a:gd name="connsiteY1" fmla="*/ 80290 h 85430"/>
              <a:gd name="connsiteX2" fmla="*/ 142736 w 352379"/>
              <a:gd name="connsiteY2" fmla="*/ 84750 h 85430"/>
              <a:gd name="connsiteX3" fmla="*/ 209643 w 352379"/>
              <a:gd name="connsiteY3" fmla="*/ 75829 h 85430"/>
              <a:gd name="connsiteX4" fmla="*/ 289932 w 352379"/>
              <a:gd name="connsiteY4" fmla="*/ 44605 h 85430"/>
              <a:gd name="connsiteX5" fmla="*/ 352379 w 352379"/>
              <a:gd name="connsiteY5" fmla="*/ 0 h 85430"/>
              <a:gd name="connsiteX6" fmla="*/ 352379 w 352379"/>
              <a:gd name="connsiteY6" fmla="*/ 0 h 85430"/>
              <a:gd name="connsiteX0" fmla="*/ 0 w 352379"/>
              <a:gd name="connsiteY0" fmla="*/ 44606 h 84750"/>
              <a:gd name="connsiteX1" fmla="*/ 62448 w 352379"/>
              <a:gd name="connsiteY1" fmla="*/ 75829 h 84750"/>
              <a:gd name="connsiteX2" fmla="*/ 142736 w 352379"/>
              <a:gd name="connsiteY2" fmla="*/ 84750 h 84750"/>
              <a:gd name="connsiteX3" fmla="*/ 209643 w 352379"/>
              <a:gd name="connsiteY3" fmla="*/ 75829 h 84750"/>
              <a:gd name="connsiteX4" fmla="*/ 289932 w 352379"/>
              <a:gd name="connsiteY4" fmla="*/ 44605 h 84750"/>
              <a:gd name="connsiteX5" fmla="*/ 352379 w 352379"/>
              <a:gd name="connsiteY5" fmla="*/ 0 h 84750"/>
              <a:gd name="connsiteX6" fmla="*/ 352379 w 352379"/>
              <a:gd name="connsiteY6" fmla="*/ 0 h 84750"/>
              <a:gd name="connsiteX0" fmla="*/ 0 w 352379"/>
              <a:gd name="connsiteY0" fmla="*/ 44606 h 89210"/>
              <a:gd name="connsiteX1" fmla="*/ 62448 w 352379"/>
              <a:gd name="connsiteY1" fmla="*/ 75829 h 89210"/>
              <a:gd name="connsiteX2" fmla="*/ 142736 w 352379"/>
              <a:gd name="connsiteY2" fmla="*/ 89210 h 89210"/>
              <a:gd name="connsiteX3" fmla="*/ 209643 w 352379"/>
              <a:gd name="connsiteY3" fmla="*/ 75829 h 89210"/>
              <a:gd name="connsiteX4" fmla="*/ 289932 w 352379"/>
              <a:gd name="connsiteY4" fmla="*/ 44605 h 89210"/>
              <a:gd name="connsiteX5" fmla="*/ 352379 w 352379"/>
              <a:gd name="connsiteY5" fmla="*/ 0 h 89210"/>
              <a:gd name="connsiteX6" fmla="*/ 352379 w 352379"/>
              <a:gd name="connsiteY6" fmla="*/ 0 h 89210"/>
              <a:gd name="connsiteX0" fmla="*/ 0 w 352379"/>
              <a:gd name="connsiteY0" fmla="*/ 44606 h 89210"/>
              <a:gd name="connsiteX1" fmla="*/ 62448 w 352379"/>
              <a:gd name="connsiteY1" fmla="*/ 75829 h 89210"/>
              <a:gd name="connsiteX2" fmla="*/ 142736 w 352379"/>
              <a:gd name="connsiteY2" fmla="*/ 89210 h 89210"/>
              <a:gd name="connsiteX3" fmla="*/ 209643 w 352379"/>
              <a:gd name="connsiteY3" fmla="*/ 84750 h 89210"/>
              <a:gd name="connsiteX4" fmla="*/ 289932 w 352379"/>
              <a:gd name="connsiteY4" fmla="*/ 44605 h 89210"/>
              <a:gd name="connsiteX5" fmla="*/ 352379 w 352379"/>
              <a:gd name="connsiteY5" fmla="*/ 0 h 89210"/>
              <a:gd name="connsiteX6" fmla="*/ 352379 w 352379"/>
              <a:gd name="connsiteY6" fmla="*/ 0 h 89210"/>
              <a:gd name="connsiteX0" fmla="*/ 0 w 352379"/>
              <a:gd name="connsiteY0" fmla="*/ 44606 h 89210"/>
              <a:gd name="connsiteX1" fmla="*/ 62448 w 352379"/>
              <a:gd name="connsiteY1" fmla="*/ 75829 h 89210"/>
              <a:gd name="connsiteX2" fmla="*/ 142736 w 352379"/>
              <a:gd name="connsiteY2" fmla="*/ 89210 h 89210"/>
              <a:gd name="connsiteX3" fmla="*/ 209643 w 352379"/>
              <a:gd name="connsiteY3" fmla="*/ 75829 h 89210"/>
              <a:gd name="connsiteX4" fmla="*/ 289932 w 352379"/>
              <a:gd name="connsiteY4" fmla="*/ 44605 h 89210"/>
              <a:gd name="connsiteX5" fmla="*/ 352379 w 352379"/>
              <a:gd name="connsiteY5" fmla="*/ 0 h 89210"/>
              <a:gd name="connsiteX6" fmla="*/ 352379 w 352379"/>
              <a:gd name="connsiteY6" fmla="*/ 0 h 89210"/>
              <a:gd name="connsiteX0" fmla="*/ 0 w 352379"/>
              <a:gd name="connsiteY0" fmla="*/ 44606 h 89210"/>
              <a:gd name="connsiteX1" fmla="*/ 62448 w 352379"/>
              <a:gd name="connsiteY1" fmla="*/ 75829 h 89210"/>
              <a:gd name="connsiteX2" fmla="*/ 142736 w 352379"/>
              <a:gd name="connsiteY2" fmla="*/ 89210 h 89210"/>
              <a:gd name="connsiteX3" fmla="*/ 209643 w 352379"/>
              <a:gd name="connsiteY3" fmla="*/ 75829 h 89210"/>
              <a:gd name="connsiteX4" fmla="*/ 289932 w 352379"/>
              <a:gd name="connsiteY4" fmla="*/ 44605 h 89210"/>
              <a:gd name="connsiteX5" fmla="*/ 352379 w 352379"/>
              <a:gd name="connsiteY5" fmla="*/ 0 h 89210"/>
              <a:gd name="connsiteX6" fmla="*/ 352379 w 352379"/>
              <a:gd name="connsiteY6" fmla="*/ 0 h 89210"/>
              <a:gd name="connsiteX0" fmla="*/ 0 w 352379"/>
              <a:gd name="connsiteY0" fmla="*/ 44606 h 89345"/>
              <a:gd name="connsiteX1" fmla="*/ 62448 w 352379"/>
              <a:gd name="connsiteY1" fmla="*/ 75829 h 89345"/>
              <a:gd name="connsiteX2" fmla="*/ 142736 w 352379"/>
              <a:gd name="connsiteY2" fmla="*/ 89210 h 89345"/>
              <a:gd name="connsiteX3" fmla="*/ 209643 w 352379"/>
              <a:gd name="connsiteY3" fmla="*/ 80289 h 89345"/>
              <a:gd name="connsiteX4" fmla="*/ 289932 w 352379"/>
              <a:gd name="connsiteY4" fmla="*/ 44605 h 89345"/>
              <a:gd name="connsiteX5" fmla="*/ 352379 w 352379"/>
              <a:gd name="connsiteY5" fmla="*/ 0 h 89345"/>
              <a:gd name="connsiteX6" fmla="*/ 352379 w 352379"/>
              <a:gd name="connsiteY6" fmla="*/ 0 h 8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379" h="89345">
                <a:moveTo>
                  <a:pt x="0" y="44606"/>
                </a:moveTo>
                <a:cubicBezTo>
                  <a:pt x="17842" y="58731"/>
                  <a:pt x="38659" y="68395"/>
                  <a:pt x="62448" y="75829"/>
                </a:cubicBezTo>
                <a:cubicBezTo>
                  <a:pt x="86237" y="83263"/>
                  <a:pt x="118204" y="88467"/>
                  <a:pt x="142736" y="89210"/>
                </a:cubicBezTo>
                <a:cubicBezTo>
                  <a:pt x="167268" y="89953"/>
                  <a:pt x="185110" y="87723"/>
                  <a:pt x="209643" y="80289"/>
                </a:cubicBezTo>
                <a:cubicBezTo>
                  <a:pt x="234176" y="72855"/>
                  <a:pt x="266143" y="57986"/>
                  <a:pt x="289932" y="44605"/>
                </a:cubicBezTo>
                <a:cubicBezTo>
                  <a:pt x="313721" y="31224"/>
                  <a:pt x="341971" y="7434"/>
                  <a:pt x="352379" y="0"/>
                </a:cubicBezTo>
                <a:lnTo>
                  <a:pt x="352379"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reeform 38"/>
          <p:cNvSpPr/>
          <p:nvPr/>
        </p:nvSpPr>
        <p:spPr>
          <a:xfrm>
            <a:off x="7732356" y="3119607"/>
            <a:ext cx="356839" cy="646770"/>
          </a:xfrm>
          <a:custGeom>
            <a:avLst/>
            <a:gdLst>
              <a:gd name="connsiteX0" fmla="*/ 0 w 347918"/>
              <a:gd name="connsiteY0" fmla="*/ 642310 h 642310"/>
              <a:gd name="connsiteX1" fmla="*/ 66907 w 347918"/>
              <a:gd name="connsiteY1" fmla="*/ 562021 h 642310"/>
              <a:gd name="connsiteX2" fmla="*/ 156117 w 347918"/>
              <a:gd name="connsiteY2" fmla="*/ 428206 h 642310"/>
              <a:gd name="connsiteX3" fmla="*/ 227485 w 347918"/>
              <a:gd name="connsiteY3" fmla="*/ 281010 h 642310"/>
              <a:gd name="connsiteX4" fmla="*/ 303313 w 347918"/>
              <a:gd name="connsiteY4" fmla="*/ 107051 h 642310"/>
              <a:gd name="connsiteX5" fmla="*/ 347918 w 347918"/>
              <a:gd name="connsiteY5" fmla="*/ 0 h 642310"/>
              <a:gd name="connsiteX6" fmla="*/ 347918 w 347918"/>
              <a:gd name="connsiteY6" fmla="*/ 0 h 642310"/>
              <a:gd name="connsiteX0" fmla="*/ 0 w 356839"/>
              <a:gd name="connsiteY0" fmla="*/ 646770 h 646770"/>
              <a:gd name="connsiteX1" fmla="*/ 75828 w 356839"/>
              <a:gd name="connsiteY1" fmla="*/ 562021 h 646770"/>
              <a:gd name="connsiteX2" fmla="*/ 165038 w 356839"/>
              <a:gd name="connsiteY2" fmla="*/ 428206 h 646770"/>
              <a:gd name="connsiteX3" fmla="*/ 236406 w 356839"/>
              <a:gd name="connsiteY3" fmla="*/ 281010 h 646770"/>
              <a:gd name="connsiteX4" fmla="*/ 312234 w 356839"/>
              <a:gd name="connsiteY4" fmla="*/ 107051 h 646770"/>
              <a:gd name="connsiteX5" fmla="*/ 356839 w 356839"/>
              <a:gd name="connsiteY5" fmla="*/ 0 h 646770"/>
              <a:gd name="connsiteX6" fmla="*/ 356839 w 356839"/>
              <a:gd name="connsiteY6" fmla="*/ 0 h 646770"/>
              <a:gd name="connsiteX0" fmla="*/ 0 w 356839"/>
              <a:gd name="connsiteY0" fmla="*/ 646770 h 646770"/>
              <a:gd name="connsiteX1" fmla="*/ 75828 w 356839"/>
              <a:gd name="connsiteY1" fmla="*/ 562021 h 646770"/>
              <a:gd name="connsiteX2" fmla="*/ 165038 w 356839"/>
              <a:gd name="connsiteY2" fmla="*/ 428206 h 646770"/>
              <a:gd name="connsiteX3" fmla="*/ 236406 w 356839"/>
              <a:gd name="connsiteY3" fmla="*/ 281010 h 646770"/>
              <a:gd name="connsiteX4" fmla="*/ 312234 w 356839"/>
              <a:gd name="connsiteY4" fmla="*/ 107051 h 646770"/>
              <a:gd name="connsiteX5" fmla="*/ 330077 w 356839"/>
              <a:gd name="connsiteY5" fmla="*/ 62446 h 646770"/>
              <a:gd name="connsiteX6" fmla="*/ 356839 w 356839"/>
              <a:gd name="connsiteY6" fmla="*/ 0 h 646770"/>
              <a:gd name="connsiteX7" fmla="*/ 356839 w 356839"/>
              <a:gd name="connsiteY7" fmla="*/ 0 h 64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839" h="646770">
                <a:moveTo>
                  <a:pt x="0" y="646770"/>
                </a:moveTo>
                <a:cubicBezTo>
                  <a:pt x="20444" y="624467"/>
                  <a:pt x="48322" y="598448"/>
                  <a:pt x="75828" y="562021"/>
                </a:cubicBezTo>
                <a:cubicBezTo>
                  <a:pt x="103334" y="525594"/>
                  <a:pt x="138275" y="475041"/>
                  <a:pt x="165038" y="428206"/>
                </a:cubicBezTo>
                <a:cubicBezTo>
                  <a:pt x="191801" y="381371"/>
                  <a:pt x="211873" y="334536"/>
                  <a:pt x="236406" y="281010"/>
                </a:cubicBezTo>
                <a:cubicBezTo>
                  <a:pt x="260939" y="227484"/>
                  <a:pt x="296622" y="143478"/>
                  <a:pt x="312234" y="107051"/>
                </a:cubicBezTo>
                <a:cubicBezTo>
                  <a:pt x="327846" y="70624"/>
                  <a:pt x="322643" y="80288"/>
                  <a:pt x="330077" y="62446"/>
                </a:cubicBezTo>
                <a:cubicBezTo>
                  <a:pt x="337511" y="44604"/>
                  <a:pt x="352379" y="10408"/>
                  <a:pt x="356839" y="0"/>
                </a:cubicBezTo>
                <a:lnTo>
                  <a:pt x="356839"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reeform 39"/>
          <p:cNvSpPr/>
          <p:nvPr/>
        </p:nvSpPr>
        <p:spPr>
          <a:xfrm>
            <a:off x="7139551" y="2403069"/>
            <a:ext cx="175015" cy="758126"/>
          </a:xfrm>
          <a:custGeom>
            <a:avLst/>
            <a:gdLst>
              <a:gd name="connsiteX0" fmla="*/ 0 w 734438"/>
              <a:gd name="connsiteY0" fmla="*/ 1468877 h 1468877"/>
              <a:gd name="connsiteX1" fmla="*/ 97277 w 734438"/>
              <a:gd name="connsiteY1" fmla="*/ 1439694 h 1468877"/>
              <a:gd name="connsiteX2" fmla="*/ 214009 w 734438"/>
              <a:gd name="connsiteY2" fmla="*/ 1366736 h 1468877"/>
              <a:gd name="connsiteX3" fmla="*/ 262647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52919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09145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1872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34438"/>
              <a:gd name="connsiteY0" fmla="*/ 1468877 h 1468877"/>
              <a:gd name="connsiteX1" fmla="*/ 97277 w 734438"/>
              <a:gd name="connsiteY1" fmla="*/ 1439694 h 1468877"/>
              <a:gd name="connsiteX2" fmla="*/ 214009 w 734438"/>
              <a:gd name="connsiteY2" fmla="*/ 1366736 h 1468877"/>
              <a:gd name="connsiteX3" fmla="*/ 248055 w 734438"/>
              <a:gd name="connsiteY3" fmla="*/ 1332689 h 1468877"/>
              <a:gd name="connsiteX4" fmla="*/ 384243 w 734438"/>
              <a:gd name="connsiteY4" fmla="*/ 1157591 h 1468877"/>
              <a:gd name="connsiteX5" fmla="*/ 500975 w 734438"/>
              <a:gd name="connsiteY5" fmla="*/ 914400 h 1468877"/>
              <a:gd name="connsiteX6" fmla="*/ 578796 w 734438"/>
              <a:gd name="connsiteY6" fmla="*/ 680936 h 1468877"/>
              <a:gd name="connsiteX7" fmla="*/ 651753 w 734438"/>
              <a:gd name="connsiteY7" fmla="*/ 428017 h 1468877"/>
              <a:gd name="connsiteX8" fmla="*/ 710119 w 734438"/>
              <a:gd name="connsiteY8" fmla="*/ 160506 h 1468877"/>
              <a:gd name="connsiteX9" fmla="*/ 734438 w 734438"/>
              <a:gd name="connsiteY9" fmla="*/ 0 h 1468877"/>
              <a:gd name="connsiteX10" fmla="*/ 734438 w 734438"/>
              <a:gd name="connsiteY10" fmla="*/ 0 h 1468877"/>
              <a:gd name="connsiteX0" fmla="*/ 0 w 749029"/>
              <a:gd name="connsiteY0" fmla="*/ 1459149 h 1459149"/>
              <a:gd name="connsiteX1" fmla="*/ 111868 w 749029"/>
              <a:gd name="connsiteY1" fmla="*/ 1439694 h 1459149"/>
              <a:gd name="connsiteX2" fmla="*/ 228600 w 749029"/>
              <a:gd name="connsiteY2" fmla="*/ 1366736 h 1459149"/>
              <a:gd name="connsiteX3" fmla="*/ 262646 w 749029"/>
              <a:gd name="connsiteY3" fmla="*/ 1332689 h 1459149"/>
              <a:gd name="connsiteX4" fmla="*/ 398834 w 749029"/>
              <a:gd name="connsiteY4" fmla="*/ 1157591 h 1459149"/>
              <a:gd name="connsiteX5" fmla="*/ 515566 w 749029"/>
              <a:gd name="connsiteY5" fmla="*/ 914400 h 1459149"/>
              <a:gd name="connsiteX6" fmla="*/ 593387 w 749029"/>
              <a:gd name="connsiteY6" fmla="*/ 680936 h 1459149"/>
              <a:gd name="connsiteX7" fmla="*/ 666344 w 749029"/>
              <a:gd name="connsiteY7" fmla="*/ 428017 h 1459149"/>
              <a:gd name="connsiteX8" fmla="*/ 724710 w 749029"/>
              <a:gd name="connsiteY8" fmla="*/ 160506 h 1459149"/>
              <a:gd name="connsiteX9" fmla="*/ 749029 w 749029"/>
              <a:gd name="connsiteY9" fmla="*/ 0 h 1459149"/>
              <a:gd name="connsiteX10" fmla="*/ 749029 w 749029"/>
              <a:gd name="connsiteY10" fmla="*/ 0 h 1459149"/>
              <a:gd name="connsiteX0" fmla="*/ 0 w 749029"/>
              <a:gd name="connsiteY0" fmla="*/ 1468877 h 1468877"/>
              <a:gd name="connsiteX1" fmla="*/ 111868 w 749029"/>
              <a:gd name="connsiteY1" fmla="*/ 1439694 h 1468877"/>
              <a:gd name="connsiteX2" fmla="*/ 228600 w 749029"/>
              <a:gd name="connsiteY2" fmla="*/ 1366736 h 1468877"/>
              <a:gd name="connsiteX3" fmla="*/ 262646 w 749029"/>
              <a:gd name="connsiteY3" fmla="*/ 1332689 h 1468877"/>
              <a:gd name="connsiteX4" fmla="*/ 398834 w 749029"/>
              <a:gd name="connsiteY4" fmla="*/ 1157591 h 1468877"/>
              <a:gd name="connsiteX5" fmla="*/ 515566 w 749029"/>
              <a:gd name="connsiteY5" fmla="*/ 914400 h 1468877"/>
              <a:gd name="connsiteX6" fmla="*/ 593387 w 749029"/>
              <a:gd name="connsiteY6" fmla="*/ 680936 h 1468877"/>
              <a:gd name="connsiteX7" fmla="*/ 666344 w 749029"/>
              <a:gd name="connsiteY7" fmla="*/ 428017 h 1468877"/>
              <a:gd name="connsiteX8" fmla="*/ 724710 w 749029"/>
              <a:gd name="connsiteY8" fmla="*/ 160506 h 1468877"/>
              <a:gd name="connsiteX9" fmla="*/ 749029 w 749029"/>
              <a:gd name="connsiteY9" fmla="*/ 0 h 1468877"/>
              <a:gd name="connsiteX10" fmla="*/ 749029 w 749029"/>
              <a:gd name="connsiteY10" fmla="*/ 0 h 1468877"/>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403698 w 753893"/>
              <a:gd name="connsiteY4" fmla="*/ 1157591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98834 w 753893"/>
              <a:gd name="connsiteY4" fmla="*/ 1147863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98834 w 753893"/>
              <a:gd name="connsiteY4" fmla="*/ 1147863 h 1464013"/>
              <a:gd name="connsiteX5" fmla="*/ 520430 w 753893"/>
              <a:gd name="connsiteY5" fmla="*/ 914400 h 1464013"/>
              <a:gd name="connsiteX6" fmla="*/ 598251 w 753893"/>
              <a:gd name="connsiteY6" fmla="*/ 680936 h 1464013"/>
              <a:gd name="connsiteX7" fmla="*/ 671208 w 753893"/>
              <a:gd name="connsiteY7" fmla="*/ 428017 h 1464013"/>
              <a:gd name="connsiteX8" fmla="*/ 729574 w 753893"/>
              <a:gd name="connsiteY8" fmla="*/ 160506 h 1464013"/>
              <a:gd name="connsiteX9" fmla="*/ 753893 w 753893"/>
              <a:gd name="connsiteY9" fmla="*/ 0 h 1464013"/>
              <a:gd name="connsiteX10" fmla="*/ 753893 w 753893"/>
              <a:gd name="connsiteY10"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20430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15567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53893 w 753893"/>
              <a:gd name="connsiteY10" fmla="*/ 0 h 1464013"/>
              <a:gd name="connsiteX11" fmla="*/ 753893 w 753893"/>
              <a:gd name="connsiteY11" fmla="*/ 0 h 1464013"/>
              <a:gd name="connsiteX0" fmla="*/ 0 w 753893"/>
              <a:gd name="connsiteY0" fmla="*/ 1464013 h 1464013"/>
              <a:gd name="connsiteX1" fmla="*/ 116732 w 753893"/>
              <a:gd name="connsiteY1" fmla="*/ 1439694 h 1464013"/>
              <a:gd name="connsiteX2" fmla="*/ 233464 w 753893"/>
              <a:gd name="connsiteY2" fmla="*/ 1366736 h 1464013"/>
              <a:gd name="connsiteX3" fmla="*/ 267510 w 753893"/>
              <a:gd name="connsiteY3" fmla="*/ 1332689 h 1464013"/>
              <a:gd name="connsiteX4" fmla="*/ 311286 w 753893"/>
              <a:gd name="connsiteY4" fmla="*/ 1279187 h 1464013"/>
              <a:gd name="connsiteX5" fmla="*/ 398834 w 753893"/>
              <a:gd name="connsiteY5" fmla="*/ 1147863 h 1464013"/>
              <a:gd name="connsiteX6" fmla="*/ 515567 w 753893"/>
              <a:gd name="connsiteY6" fmla="*/ 914400 h 1464013"/>
              <a:gd name="connsiteX7" fmla="*/ 598251 w 753893"/>
              <a:gd name="connsiteY7" fmla="*/ 680936 h 1464013"/>
              <a:gd name="connsiteX8" fmla="*/ 671208 w 753893"/>
              <a:gd name="connsiteY8" fmla="*/ 428017 h 1464013"/>
              <a:gd name="connsiteX9" fmla="*/ 729574 w 753893"/>
              <a:gd name="connsiteY9" fmla="*/ 160506 h 1464013"/>
              <a:gd name="connsiteX10" fmla="*/ 749031 w 753893"/>
              <a:gd name="connsiteY10" fmla="*/ 63230 h 1464013"/>
              <a:gd name="connsiteX11" fmla="*/ 753893 w 753893"/>
              <a:gd name="connsiteY11" fmla="*/ 0 h 1464013"/>
              <a:gd name="connsiteX12" fmla="*/ 753893 w 753893"/>
              <a:gd name="connsiteY12" fmla="*/ 0 h 1464013"/>
              <a:gd name="connsiteX0" fmla="*/ 0 w 637161"/>
              <a:gd name="connsiteY0" fmla="*/ 1439694 h 1439694"/>
              <a:gd name="connsiteX1" fmla="*/ 116732 w 637161"/>
              <a:gd name="connsiteY1" fmla="*/ 1366736 h 1439694"/>
              <a:gd name="connsiteX2" fmla="*/ 150778 w 637161"/>
              <a:gd name="connsiteY2" fmla="*/ 1332689 h 1439694"/>
              <a:gd name="connsiteX3" fmla="*/ 194554 w 637161"/>
              <a:gd name="connsiteY3" fmla="*/ 1279187 h 1439694"/>
              <a:gd name="connsiteX4" fmla="*/ 282102 w 637161"/>
              <a:gd name="connsiteY4" fmla="*/ 1147863 h 1439694"/>
              <a:gd name="connsiteX5" fmla="*/ 398835 w 637161"/>
              <a:gd name="connsiteY5" fmla="*/ 914400 h 1439694"/>
              <a:gd name="connsiteX6" fmla="*/ 481519 w 637161"/>
              <a:gd name="connsiteY6" fmla="*/ 680936 h 1439694"/>
              <a:gd name="connsiteX7" fmla="*/ 554476 w 637161"/>
              <a:gd name="connsiteY7" fmla="*/ 428017 h 1439694"/>
              <a:gd name="connsiteX8" fmla="*/ 612842 w 637161"/>
              <a:gd name="connsiteY8" fmla="*/ 160506 h 1439694"/>
              <a:gd name="connsiteX9" fmla="*/ 632299 w 637161"/>
              <a:gd name="connsiteY9" fmla="*/ 63230 h 1439694"/>
              <a:gd name="connsiteX10" fmla="*/ 637161 w 637161"/>
              <a:gd name="connsiteY10" fmla="*/ 0 h 1439694"/>
              <a:gd name="connsiteX11" fmla="*/ 637161 w 637161"/>
              <a:gd name="connsiteY11" fmla="*/ 0 h 1439694"/>
              <a:gd name="connsiteX0" fmla="*/ 0 w 520429"/>
              <a:gd name="connsiteY0" fmla="*/ 1366736 h 1366736"/>
              <a:gd name="connsiteX1" fmla="*/ 34046 w 520429"/>
              <a:gd name="connsiteY1" fmla="*/ 1332689 h 1366736"/>
              <a:gd name="connsiteX2" fmla="*/ 77822 w 520429"/>
              <a:gd name="connsiteY2" fmla="*/ 1279187 h 1366736"/>
              <a:gd name="connsiteX3" fmla="*/ 165370 w 520429"/>
              <a:gd name="connsiteY3" fmla="*/ 1147863 h 1366736"/>
              <a:gd name="connsiteX4" fmla="*/ 282103 w 520429"/>
              <a:gd name="connsiteY4" fmla="*/ 914400 h 1366736"/>
              <a:gd name="connsiteX5" fmla="*/ 364787 w 520429"/>
              <a:gd name="connsiteY5" fmla="*/ 680936 h 1366736"/>
              <a:gd name="connsiteX6" fmla="*/ 437744 w 520429"/>
              <a:gd name="connsiteY6" fmla="*/ 428017 h 1366736"/>
              <a:gd name="connsiteX7" fmla="*/ 496110 w 520429"/>
              <a:gd name="connsiteY7" fmla="*/ 160506 h 1366736"/>
              <a:gd name="connsiteX8" fmla="*/ 515567 w 520429"/>
              <a:gd name="connsiteY8" fmla="*/ 63230 h 1366736"/>
              <a:gd name="connsiteX9" fmla="*/ 520429 w 520429"/>
              <a:gd name="connsiteY9" fmla="*/ 0 h 1366736"/>
              <a:gd name="connsiteX10" fmla="*/ 520429 w 520429"/>
              <a:gd name="connsiteY10" fmla="*/ 0 h 1366736"/>
              <a:gd name="connsiteX0" fmla="*/ 0 w 486383"/>
              <a:gd name="connsiteY0" fmla="*/ 1332689 h 1332689"/>
              <a:gd name="connsiteX1" fmla="*/ 43776 w 486383"/>
              <a:gd name="connsiteY1" fmla="*/ 1279187 h 1332689"/>
              <a:gd name="connsiteX2" fmla="*/ 131324 w 486383"/>
              <a:gd name="connsiteY2" fmla="*/ 1147863 h 1332689"/>
              <a:gd name="connsiteX3" fmla="*/ 248057 w 486383"/>
              <a:gd name="connsiteY3" fmla="*/ 914400 h 1332689"/>
              <a:gd name="connsiteX4" fmla="*/ 330741 w 486383"/>
              <a:gd name="connsiteY4" fmla="*/ 680936 h 1332689"/>
              <a:gd name="connsiteX5" fmla="*/ 403698 w 486383"/>
              <a:gd name="connsiteY5" fmla="*/ 428017 h 1332689"/>
              <a:gd name="connsiteX6" fmla="*/ 462064 w 486383"/>
              <a:gd name="connsiteY6" fmla="*/ 160506 h 1332689"/>
              <a:gd name="connsiteX7" fmla="*/ 481521 w 486383"/>
              <a:gd name="connsiteY7" fmla="*/ 63230 h 1332689"/>
              <a:gd name="connsiteX8" fmla="*/ 486383 w 486383"/>
              <a:gd name="connsiteY8" fmla="*/ 0 h 1332689"/>
              <a:gd name="connsiteX9" fmla="*/ 486383 w 486383"/>
              <a:gd name="connsiteY9" fmla="*/ 0 h 1332689"/>
              <a:gd name="connsiteX0" fmla="*/ 0 w 442607"/>
              <a:gd name="connsiteY0" fmla="*/ 1279187 h 1279187"/>
              <a:gd name="connsiteX1" fmla="*/ 87548 w 442607"/>
              <a:gd name="connsiteY1" fmla="*/ 1147863 h 1279187"/>
              <a:gd name="connsiteX2" fmla="*/ 204281 w 442607"/>
              <a:gd name="connsiteY2" fmla="*/ 914400 h 1279187"/>
              <a:gd name="connsiteX3" fmla="*/ 286965 w 442607"/>
              <a:gd name="connsiteY3" fmla="*/ 680936 h 1279187"/>
              <a:gd name="connsiteX4" fmla="*/ 359922 w 442607"/>
              <a:gd name="connsiteY4" fmla="*/ 428017 h 1279187"/>
              <a:gd name="connsiteX5" fmla="*/ 418288 w 442607"/>
              <a:gd name="connsiteY5" fmla="*/ 160506 h 1279187"/>
              <a:gd name="connsiteX6" fmla="*/ 437745 w 442607"/>
              <a:gd name="connsiteY6" fmla="*/ 63230 h 1279187"/>
              <a:gd name="connsiteX7" fmla="*/ 442607 w 442607"/>
              <a:gd name="connsiteY7" fmla="*/ 0 h 1279187"/>
              <a:gd name="connsiteX8" fmla="*/ 442607 w 442607"/>
              <a:gd name="connsiteY8" fmla="*/ 0 h 1279187"/>
              <a:gd name="connsiteX0" fmla="*/ 0 w 355059"/>
              <a:gd name="connsiteY0" fmla="*/ 1147863 h 1147863"/>
              <a:gd name="connsiteX1" fmla="*/ 116733 w 355059"/>
              <a:gd name="connsiteY1" fmla="*/ 914400 h 1147863"/>
              <a:gd name="connsiteX2" fmla="*/ 199417 w 355059"/>
              <a:gd name="connsiteY2" fmla="*/ 680936 h 1147863"/>
              <a:gd name="connsiteX3" fmla="*/ 272374 w 355059"/>
              <a:gd name="connsiteY3" fmla="*/ 428017 h 1147863"/>
              <a:gd name="connsiteX4" fmla="*/ 330740 w 355059"/>
              <a:gd name="connsiteY4" fmla="*/ 160506 h 1147863"/>
              <a:gd name="connsiteX5" fmla="*/ 350197 w 355059"/>
              <a:gd name="connsiteY5" fmla="*/ 63230 h 1147863"/>
              <a:gd name="connsiteX6" fmla="*/ 355059 w 355059"/>
              <a:gd name="connsiteY6" fmla="*/ 0 h 1147863"/>
              <a:gd name="connsiteX7" fmla="*/ 355059 w 355059"/>
              <a:gd name="connsiteY7" fmla="*/ 0 h 1147863"/>
              <a:gd name="connsiteX0" fmla="*/ 0 w 238326"/>
              <a:gd name="connsiteY0" fmla="*/ 914400 h 914400"/>
              <a:gd name="connsiteX1" fmla="*/ 82684 w 238326"/>
              <a:gd name="connsiteY1" fmla="*/ 680936 h 914400"/>
              <a:gd name="connsiteX2" fmla="*/ 155641 w 238326"/>
              <a:gd name="connsiteY2" fmla="*/ 428017 h 914400"/>
              <a:gd name="connsiteX3" fmla="*/ 214007 w 238326"/>
              <a:gd name="connsiteY3" fmla="*/ 160506 h 914400"/>
              <a:gd name="connsiteX4" fmla="*/ 233464 w 238326"/>
              <a:gd name="connsiteY4" fmla="*/ 63230 h 914400"/>
              <a:gd name="connsiteX5" fmla="*/ 238326 w 238326"/>
              <a:gd name="connsiteY5" fmla="*/ 0 h 914400"/>
              <a:gd name="connsiteX6" fmla="*/ 238326 w 238326"/>
              <a:gd name="connsiteY6" fmla="*/ 0 h 914400"/>
              <a:gd name="connsiteX0" fmla="*/ 0 w 155642"/>
              <a:gd name="connsiteY0" fmla="*/ 680936 h 680936"/>
              <a:gd name="connsiteX1" fmla="*/ 72957 w 155642"/>
              <a:gd name="connsiteY1" fmla="*/ 428017 h 680936"/>
              <a:gd name="connsiteX2" fmla="*/ 131323 w 155642"/>
              <a:gd name="connsiteY2" fmla="*/ 160506 h 680936"/>
              <a:gd name="connsiteX3" fmla="*/ 150780 w 155642"/>
              <a:gd name="connsiteY3" fmla="*/ 63230 h 680936"/>
              <a:gd name="connsiteX4" fmla="*/ 155642 w 155642"/>
              <a:gd name="connsiteY4" fmla="*/ 0 h 680936"/>
              <a:gd name="connsiteX5" fmla="*/ 155642 w 155642"/>
              <a:gd name="connsiteY5" fmla="*/ 0 h 680936"/>
              <a:gd name="connsiteX0" fmla="*/ 0 w 172977"/>
              <a:gd name="connsiteY0" fmla="*/ 763275 h 763275"/>
              <a:gd name="connsiteX1" fmla="*/ 90292 w 172977"/>
              <a:gd name="connsiteY1" fmla="*/ 428017 h 763275"/>
              <a:gd name="connsiteX2" fmla="*/ 148658 w 172977"/>
              <a:gd name="connsiteY2" fmla="*/ 160506 h 763275"/>
              <a:gd name="connsiteX3" fmla="*/ 168115 w 172977"/>
              <a:gd name="connsiteY3" fmla="*/ 63230 h 763275"/>
              <a:gd name="connsiteX4" fmla="*/ 172977 w 172977"/>
              <a:gd name="connsiteY4" fmla="*/ 0 h 763275"/>
              <a:gd name="connsiteX5" fmla="*/ 172977 w 172977"/>
              <a:gd name="connsiteY5" fmla="*/ 0 h 763275"/>
              <a:gd name="connsiteX0" fmla="*/ 0 w 181644"/>
              <a:gd name="connsiteY0" fmla="*/ 763275 h 763275"/>
              <a:gd name="connsiteX1" fmla="*/ 98959 w 181644"/>
              <a:gd name="connsiteY1" fmla="*/ 428017 h 763275"/>
              <a:gd name="connsiteX2" fmla="*/ 157325 w 181644"/>
              <a:gd name="connsiteY2" fmla="*/ 160506 h 763275"/>
              <a:gd name="connsiteX3" fmla="*/ 176782 w 181644"/>
              <a:gd name="connsiteY3" fmla="*/ 63230 h 763275"/>
              <a:gd name="connsiteX4" fmla="*/ 181644 w 181644"/>
              <a:gd name="connsiteY4" fmla="*/ 0 h 763275"/>
              <a:gd name="connsiteX5" fmla="*/ 181644 w 181644"/>
              <a:gd name="connsiteY5" fmla="*/ 0 h 763275"/>
              <a:gd name="connsiteX0" fmla="*/ 0 w 177310"/>
              <a:gd name="connsiteY0" fmla="*/ 767609 h 767609"/>
              <a:gd name="connsiteX1" fmla="*/ 94625 w 177310"/>
              <a:gd name="connsiteY1" fmla="*/ 428017 h 767609"/>
              <a:gd name="connsiteX2" fmla="*/ 152991 w 177310"/>
              <a:gd name="connsiteY2" fmla="*/ 160506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52991 w 177310"/>
              <a:gd name="connsiteY2" fmla="*/ 160506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49041 w 177310"/>
              <a:gd name="connsiteY2" fmla="*/ 160506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49041 w 177310"/>
              <a:gd name="connsiteY2" fmla="*/ 160506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49041 w 177310"/>
              <a:gd name="connsiteY2" fmla="*/ 160506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49041 w 177310"/>
              <a:gd name="connsiteY2" fmla="*/ 160506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51016 w 177310"/>
              <a:gd name="connsiteY2" fmla="*/ 168253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45090 w 177310"/>
              <a:gd name="connsiteY2" fmla="*/ 152759 h 767609"/>
              <a:gd name="connsiteX3" fmla="*/ 172448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8699 w 177310"/>
              <a:gd name="connsiteY1" fmla="*/ 428017 h 767609"/>
              <a:gd name="connsiteX2" fmla="*/ 145090 w 177310"/>
              <a:gd name="connsiteY2" fmla="*/ 152759 h 767609"/>
              <a:gd name="connsiteX3" fmla="*/ 172448 w 177310"/>
              <a:gd name="connsiteY3" fmla="*/ 63230 h 767609"/>
              <a:gd name="connsiteX4" fmla="*/ 170676 w 177310"/>
              <a:gd name="connsiteY4" fmla="*/ 27333 h 767609"/>
              <a:gd name="connsiteX5" fmla="*/ 177310 w 177310"/>
              <a:gd name="connsiteY5" fmla="*/ 0 h 767609"/>
              <a:gd name="connsiteX6" fmla="*/ 177310 w 177310"/>
              <a:gd name="connsiteY6" fmla="*/ 0 h 767609"/>
              <a:gd name="connsiteX0" fmla="*/ 0 w 177310"/>
              <a:gd name="connsiteY0" fmla="*/ 767609 h 767609"/>
              <a:gd name="connsiteX1" fmla="*/ 88699 w 177310"/>
              <a:gd name="connsiteY1" fmla="*/ 428017 h 767609"/>
              <a:gd name="connsiteX2" fmla="*/ 145090 w 177310"/>
              <a:gd name="connsiteY2" fmla="*/ 152759 h 767609"/>
              <a:gd name="connsiteX3" fmla="*/ 166523 w 177310"/>
              <a:gd name="connsiteY3" fmla="*/ 63230 h 767609"/>
              <a:gd name="connsiteX4" fmla="*/ 170676 w 177310"/>
              <a:gd name="connsiteY4" fmla="*/ 27333 h 767609"/>
              <a:gd name="connsiteX5" fmla="*/ 177310 w 177310"/>
              <a:gd name="connsiteY5" fmla="*/ 0 h 767609"/>
              <a:gd name="connsiteX6" fmla="*/ 177310 w 177310"/>
              <a:gd name="connsiteY6" fmla="*/ 0 h 767609"/>
              <a:gd name="connsiteX0" fmla="*/ 0 w 177310"/>
              <a:gd name="connsiteY0" fmla="*/ 767609 h 767609"/>
              <a:gd name="connsiteX1" fmla="*/ 88699 w 177310"/>
              <a:gd name="connsiteY1" fmla="*/ 428017 h 767609"/>
              <a:gd name="connsiteX2" fmla="*/ 145090 w 177310"/>
              <a:gd name="connsiteY2" fmla="*/ 152759 h 767609"/>
              <a:gd name="connsiteX3" fmla="*/ 166523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2774 w 177310"/>
              <a:gd name="connsiteY1" fmla="*/ 428017 h 767609"/>
              <a:gd name="connsiteX2" fmla="*/ 145090 w 177310"/>
              <a:gd name="connsiteY2" fmla="*/ 152759 h 767609"/>
              <a:gd name="connsiteX3" fmla="*/ 166523 w 177310"/>
              <a:gd name="connsiteY3" fmla="*/ 63230 h 767609"/>
              <a:gd name="connsiteX4" fmla="*/ 177310 w 177310"/>
              <a:gd name="connsiteY4" fmla="*/ 0 h 767609"/>
              <a:gd name="connsiteX5" fmla="*/ 177310 w 177310"/>
              <a:gd name="connsiteY5" fmla="*/ 0 h 767609"/>
              <a:gd name="connsiteX0" fmla="*/ 0 w 177310"/>
              <a:gd name="connsiteY0" fmla="*/ 767609 h 767609"/>
              <a:gd name="connsiteX1" fmla="*/ 82774 w 177310"/>
              <a:gd name="connsiteY1" fmla="*/ 428017 h 767609"/>
              <a:gd name="connsiteX2" fmla="*/ 145090 w 177310"/>
              <a:gd name="connsiteY2" fmla="*/ 152759 h 767609"/>
              <a:gd name="connsiteX3" fmla="*/ 166523 w 177310"/>
              <a:gd name="connsiteY3" fmla="*/ 63230 h 767609"/>
              <a:gd name="connsiteX4" fmla="*/ 177310 w 177310"/>
              <a:gd name="connsiteY4" fmla="*/ 0 h 767609"/>
              <a:gd name="connsiteX5" fmla="*/ 177310 w 177310"/>
              <a:gd name="connsiteY5" fmla="*/ 0 h 767609"/>
              <a:gd name="connsiteX0" fmla="*/ 0 w 179285"/>
              <a:gd name="connsiteY0" fmla="*/ 763735 h 763735"/>
              <a:gd name="connsiteX1" fmla="*/ 84749 w 179285"/>
              <a:gd name="connsiteY1" fmla="*/ 428017 h 763735"/>
              <a:gd name="connsiteX2" fmla="*/ 147065 w 179285"/>
              <a:gd name="connsiteY2" fmla="*/ 152759 h 763735"/>
              <a:gd name="connsiteX3" fmla="*/ 168498 w 179285"/>
              <a:gd name="connsiteY3" fmla="*/ 63230 h 763735"/>
              <a:gd name="connsiteX4" fmla="*/ 179285 w 179285"/>
              <a:gd name="connsiteY4" fmla="*/ 0 h 763735"/>
              <a:gd name="connsiteX5" fmla="*/ 179285 w 179285"/>
              <a:gd name="connsiteY5" fmla="*/ 0 h 763735"/>
              <a:gd name="connsiteX0" fmla="*/ 0 w 179285"/>
              <a:gd name="connsiteY0" fmla="*/ 759862 h 759862"/>
              <a:gd name="connsiteX1" fmla="*/ 84749 w 179285"/>
              <a:gd name="connsiteY1" fmla="*/ 428017 h 759862"/>
              <a:gd name="connsiteX2" fmla="*/ 147065 w 179285"/>
              <a:gd name="connsiteY2" fmla="*/ 152759 h 759862"/>
              <a:gd name="connsiteX3" fmla="*/ 168498 w 179285"/>
              <a:gd name="connsiteY3" fmla="*/ 63230 h 759862"/>
              <a:gd name="connsiteX4" fmla="*/ 179285 w 179285"/>
              <a:gd name="connsiteY4" fmla="*/ 0 h 759862"/>
              <a:gd name="connsiteX5" fmla="*/ 179285 w 179285"/>
              <a:gd name="connsiteY5" fmla="*/ 0 h 759862"/>
              <a:gd name="connsiteX0" fmla="*/ 0 w 179285"/>
              <a:gd name="connsiteY0" fmla="*/ 759862 h 759862"/>
              <a:gd name="connsiteX1" fmla="*/ 84749 w 179285"/>
              <a:gd name="connsiteY1" fmla="*/ 428017 h 759862"/>
              <a:gd name="connsiteX2" fmla="*/ 147065 w 179285"/>
              <a:gd name="connsiteY2" fmla="*/ 152759 h 759862"/>
              <a:gd name="connsiteX3" fmla="*/ 168498 w 179285"/>
              <a:gd name="connsiteY3" fmla="*/ 63230 h 759862"/>
              <a:gd name="connsiteX4" fmla="*/ 179285 w 179285"/>
              <a:gd name="connsiteY4" fmla="*/ 0 h 759862"/>
              <a:gd name="connsiteX5" fmla="*/ 179285 w 179285"/>
              <a:gd name="connsiteY5" fmla="*/ 0 h 759862"/>
              <a:gd name="connsiteX0" fmla="*/ 0 w 179285"/>
              <a:gd name="connsiteY0" fmla="*/ 759862 h 759862"/>
              <a:gd name="connsiteX1" fmla="*/ 34391 w 179285"/>
              <a:gd name="connsiteY1" fmla="*/ 623816 h 759862"/>
              <a:gd name="connsiteX2" fmla="*/ 84749 w 179285"/>
              <a:gd name="connsiteY2" fmla="*/ 428017 h 759862"/>
              <a:gd name="connsiteX3" fmla="*/ 147065 w 179285"/>
              <a:gd name="connsiteY3" fmla="*/ 152759 h 759862"/>
              <a:gd name="connsiteX4" fmla="*/ 168498 w 179285"/>
              <a:gd name="connsiteY4" fmla="*/ 63230 h 759862"/>
              <a:gd name="connsiteX5" fmla="*/ 179285 w 179285"/>
              <a:gd name="connsiteY5" fmla="*/ 0 h 759862"/>
              <a:gd name="connsiteX6" fmla="*/ 179285 w 179285"/>
              <a:gd name="connsiteY6" fmla="*/ 0 h 759862"/>
              <a:gd name="connsiteX0" fmla="*/ 0 w 179285"/>
              <a:gd name="connsiteY0" fmla="*/ 759862 h 759862"/>
              <a:gd name="connsiteX1" fmla="*/ 34391 w 179285"/>
              <a:gd name="connsiteY1" fmla="*/ 631562 h 759862"/>
              <a:gd name="connsiteX2" fmla="*/ 84749 w 179285"/>
              <a:gd name="connsiteY2" fmla="*/ 428017 h 759862"/>
              <a:gd name="connsiteX3" fmla="*/ 147065 w 179285"/>
              <a:gd name="connsiteY3" fmla="*/ 152759 h 759862"/>
              <a:gd name="connsiteX4" fmla="*/ 168498 w 179285"/>
              <a:gd name="connsiteY4" fmla="*/ 63230 h 759862"/>
              <a:gd name="connsiteX5" fmla="*/ 179285 w 179285"/>
              <a:gd name="connsiteY5" fmla="*/ 0 h 759862"/>
              <a:gd name="connsiteX6" fmla="*/ 179285 w 179285"/>
              <a:gd name="connsiteY6" fmla="*/ 0 h 759862"/>
              <a:gd name="connsiteX0" fmla="*/ 0 w 179285"/>
              <a:gd name="connsiteY0" fmla="*/ 759862 h 759862"/>
              <a:gd name="connsiteX1" fmla="*/ 34391 w 179285"/>
              <a:gd name="connsiteY1" fmla="*/ 631562 h 759862"/>
              <a:gd name="connsiteX2" fmla="*/ 84749 w 179285"/>
              <a:gd name="connsiteY2" fmla="*/ 428017 h 759862"/>
              <a:gd name="connsiteX3" fmla="*/ 135123 w 179285"/>
              <a:gd name="connsiteY3" fmla="*/ 205503 h 759862"/>
              <a:gd name="connsiteX4" fmla="*/ 147065 w 179285"/>
              <a:gd name="connsiteY4" fmla="*/ 152759 h 759862"/>
              <a:gd name="connsiteX5" fmla="*/ 168498 w 179285"/>
              <a:gd name="connsiteY5" fmla="*/ 63230 h 759862"/>
              <a:gd name="connsiteX6" fmla="*/ 179285 w 179285"/>
              <a:gd name="connsiteY6" fmla="*/ 0 h 759862"/>
              <a:gd name="connsiteX7" fmla="*/ 179285 w 179285"/>
              <a:gd name="connsiteY7" fmla="*/ 0 h 759862"/>
              <a:gd name="connsiteX0" fmla="*/ 0 w 179285"/>
              <a:gd name="connsiteY0" fmla="*/ 759862 h 759862"/>
              <a:gd name="connsiteX1" fmla="*/ 34391 w 179285"/>
              <a:gd name="connsiteY1" fmla="*/ 631562 h 759862"/>
              <a:gd name="connsiteX2" fmla="*/ 84749 w 179285"/>
              <a:gd name="connsiteY2" fmla="*/ 428017 h 759862"/>
              <a:gd name="connsiteX3" fmla="*/ 135123 w 179285"/>
              <a:gd name="connsiteY3" fmla="*/ 205503 h 759862"/>
              <a:gd name="connsiteX4" fmla="*/ 149040 w 179285"/>
              <a:gd name="connsiteY4" fmla="*/ 156632 h 759862"/>
              <a:gd name="connsiteX5" fmla="*/ 168498 w 179285"/>
              <a:gd name="connsiteY5" fmla="*/ 63230 h 759862"/>
              <a:gd name="connsiteX6" fmla="*/ 179285 w 179285"/>
              <a:gd name="connsiteY6" fmla="*/ 0 h 759862"/>
              <a:gd name="connsiteX7" fmla="*/ 179285 w 179285"/>
              <a:gd name="connsiteY7" fmla="*/ 0 h 759862"/>
              <a:gd name="connsiteX0" fmla="*/ 0 w 179285"/>
              <a:gd name="connsiteY0" fmla="*/ 759862 h 759862"/>
              <a:gd name="connsiteX1" fmla="*/ 34391 w 179285"/>
              <a:gd name="connsiteY1" fmla="*/ 631562 h 759862"/>
              <a:gd name="connsiteX2" fmla="*/ 84749 w 179285"/>
              <a:gd name="connsiteY2" fmla="*/ 428017 h 759862"/>
              <a:gd name="connsiteX3" fmla="*/ 137098 w 179285"/>
              <a:gd name="connsiteY3" fmla="*/ 205503 h 759862"/>
              <a:gd name="connsiteX4" fmla="*/ 149040 w 179285"/>
              <a:gd name="connsiteY4" fmla="*/ 156632 h 759862"/>
              <a:gd name="connsiteX5" fmla="*/ 168498 w 179285"/>
              <a:gd name="connsiteY5" fmla="*/ 63230 h 759862"/>
              <a:gd name="connsiteX6" fmla="*/ 179285 w 179285"/>
              <a:gd name="connsiteY6" fmla="*/ 0 h 759862"/>
              <a:gd name="connsiteX7" fmla="*/ 179285 w 179285"/>
              <a:gd name="connsiteY7" fmla="*/ 0 h 75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285" h="759862">
                <a:moveTo>
                  <a:pt x="0" y="759862"/>
                </a:moveTo>
                <a:cubicBezTo>
                  <a:pt x="6061" y="737188"/>
                  <a:pt x="20266" y="686870"/>
                  <a:pt x="34391" y="631562"/>
                </a:cubicBezTo>
                <a:cubicBezTo>
                  <a:pt x="48516" y="576255"/>
                  <a:pt x="67631" y="499027"/>
                  <a:pt x="84749" y="428017"/>
                </a:cubicBezTo>
                <a:cubicBezTo>
                  <a:pt x="101867" y="357007"/>
                  <a:pt x="126712" y="251379"/>
                  <a:pt x="137098" y="205503"/>
                </a:cubicBezTo>
                <a:cubicBezTo>
                  <a:pt x="147484" y="159627"/>
                  <a:pt x="143807" y="180344"/>
                  <a:pt x="149040" y="156632"/>
                </a:cubicBezTo>
                <a:cubicBezTo>
                  <a:pt x="154273" y="132920"/>
                  <a:pt x="163457" y="89335"/>
                  <a:pt x="168498" y="63230"/>
                </a:cubicBezTo>
                <a:cubicBezTo>
                  <a:pt x="173539" y="37125"/>
                  <a:pt x="177487" y="10538"/>
                  <a:pt x="179285" y="0"/>
                </a:cubicBezTo>
                <a:lnTo>
                  <a:pt x="179285"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reeform 40"/>
          <p:cNvSpPr/>
          <p:nvPr/>
        </p:nvSpPr>
        <p:spPr>
          <a:xfrm>
            <a:off x="7315795" y="1677746"/>
            <a:ext cx="0" cy="737667"/>
          </a:xfrm>
          <a:custGeom>
            <a:avLst/>
            <a:gdLst>
              <a:gd name="connsiteX0" fmla="*/ 0 w 0"/>
              <a:gd name="connsiteY0" fmla="*/ 737667 h 737667"/>
              <a:gd name="connsiteX1" fmla="*/ 0 w 0"/>
              <a:gd name="connsiteY1" fmla="*/ 530199 h 737667"/>
              <a:gd name="connsiteX2" fmla="*/ 0 w 0"/>
              <a:gd name="connsiteY2" fmla="*/ 0 h 737667"/>
              <a:gd name="connsiteX3" fmla="*/ 0 w 0"/>
              <a:gd name="connsiteY3" fmla="*/ 0 h 737667"/>
            </a:gdLst>
            <a:ahLst/>
            <a:cxnLst>
              <a:cxn ang="0">
                <a:pos x="connsiteX0" y="connsiteY0"/>
              </a:cxn>
              <a:cxn ang="0">
                <a:pos x="connsiteX1" y="connsiteY1"/>
              </a:cxn>
              <a:cxn ang="0">
                <a:pos x="connsiteX2" y="connsiteY2"/>
              </a:cxn>
              <a:cxn ang="0">
                <a:pos x="connsiteX3" y="connsiteY3"/>
              </a:cxn>
            </a:cxnLst>
            <a:rect l="l" t="t" r="r" b="b"/>
            <a:pathLst>
              <a:path h="737667">
                <a:moveTo>
                  <a:pt x="0" y="737667"/>
                </a:moveTo>
                <a:lnTo>
                  <a:pt x="0" y="530199"/>
                </a:lnTo>
                <a:lnTo>
                  <a:pt x="0" y="0"/>
                </a:lnTo>
                <a:lnTo>
                  <a:pt x="0"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2" name="Picture 2" descr="Green and Blue Pencils in the Sun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2285">
            <a:off x="7186206" y="2042767"/>
            <a:ext cx="833262" cy="1182216"/>
          </a:xfrm>
          <a:prstGeom prst="rect">
            <a:avLst/>
          </a:prstGeom>
          <a:noFill/>
          <a:extLst>
            <a:ext uri="{909E8E84-426E-40DD-AFC4-6F175D3DCCD1}">
              <a14:hiddenFill xmlns:a14="http://schemas.microsoft.com/office/drawing/2010/main">
                <a:solidFill>
                  <a:srgbClr val="FFFFFF"/>
                </a:solidFill>
              </a14:hiddenFill>
            </a:ext>
          </a:extLst>
        </p:spPr>
      </p:pic>
      <p:sp>
        <p:nvSpPr>
          <p:cNvPr id="44" name="Freeform 43"/>
          <p:cNvSpPr/>
          <p:nvPr/>
        </p:nvSpPr>
        <p:spPr>
          <a:xfrm>
            <a:off x="6332652" y="2228241"/>
            <a:ext cx="282643" cy="137761"/>
          </a:xfrm>
          <a:custGeom>
            <a:avLst/>
            <a:gdLst>
              <a:gd name="connsiteX0" fmla="*/ 0 w 269311"/>
              <a:gd name="connsiteY0" fmla="*/ 47628 h 144904"/>
              <a:gd name="connsiteX1" fmla="*/ 77821 w 269311"/>
              <a:gd name="connsiteY1" fmla="*/ 3853 h 144904"/>
              <a:gd name="connsiteX2" fmla="*/ 155642 w 269311"/>
              <a:gd name="connsiteY2" fmla="*/ 3853 h 144904"/>
              <a:gd name="connsiteX3" fmla="*/ 204280 w 269311"/>
              <a:gd name="connsiteY3" fmla="*/ 18445 h 144904"/>
              <a:gd name="connsiteX4" fmla="*/ 243191 w 269311"/>
              <a:gd name="connsiteY4" fmla="*/ 52492 h 144904"/>
              <a:gd name="connsiteX5" fmla="*/ 267510 w 269311"/>
              <a:gd name="connsiteY5" fmla="*/ 86538 h 144904"/>
              <a:gd name="connsiteX6" fmla="*/ 267510 w 269311"/>
              <a:gd name="connsiteY6" fmla="*/ 144904 h 144904"/>
              <a:gd name="connsiteX7" fmla="*/ 267510 w 269311"/>
              <a:gd name="connsiteY7" fmla="*/ 144904 h 144904"/>
              <a:gd name="connsiteX0" fmla="*/ 0 w 274174"/>
              <a:gd name="connsiteY0" fmla="*/ 58063 h 145611"/>
              <a:gd name="connsiteX1" fmla="*/ 82684 w 274174"/>
              <a:gd name="connsiteY1" fmla="*/ 4560 h 145611"/>
              <a:gd name="connsiteX2" fmla="*/ 160505 w 274174"/>
              <a:gd name="connsiteY2" fmla="*/ 4560 h 145611"/>
              <a:gd name="connsiteX3" fmla="*/ 209143 w 274174"/>
              <a:gd name="connsiteY3" fmla="*/ 19152 h 145611"/>
              <a:gd name="connsiteX4" fmla="*/ 248054 w 274174"/>
              <a:gd name="connsiteY4" fmla="*/ 53199 h 145611"/>
              <a:gd name="connsiteX5" fmla="*/ 272373 w 274174"/>
              <a:gd name="connsiteY5" fmla="*/ 87245 h 145611"/>
              <a:gd name="connsiteX6" fmla="*/ 272373 w 274174"/>
              <a:gd name="connsiteY6" fmla="*/ 145611 h 145611"/>
              <a:gd name="connsiteX7" fmla="*/ 272373 w 274174"/>
              <a:gd name="connsiteY7" fmla="*/ 145611 h 145611"/>
              <a:gd name="connsiteX0" fmla="*/ 0 w 279038"/>
              <a:gd name="connsiteY0" fmla="*/ 63282 h 145967"/>
              <a:gd name="connsiteX1" fmla="*/ 87548 w 279038"/>
              <a:gd name="connsiteY1" fmla="*/ 4916 h 145967"/>
              <a:gd name="connsiteX2" fmla="*/ 165369 w 279038"/>
              <a:gd name="connsiteY2" fmla="*/ 4916 h 145967"/>
              <a:gd name="connsiteX3" fmla="*/ 214007 w 279038"/>
              <a:gd name="connsiteY3" fmla="*/ 19508 h 145967"/>
              <a:gd name="connsiteX4" fmla="*/ 252918 w 279038"/>
              <a:gd name="connsiteY4" fmla="*/ 53555 h 145967"/>
              <a:gd name="connsiteX5" fmla="*/ 277237 w 279038"/>
              <a:gd name="connsiteY5" fmla="*/ 87601 h 145967"/>
              <a:gd name="connsiteX6" fmla="*/ 277237 w 279038"/>
              <a:gd name="connsiteY6" fmla="*/ 145967 h 145967"/>
              <a:gd name="connsiteX7" fmla="*/ 277237 w 279038"/>
              <a:gd name="connsiteY7" fmla="*/ 145967 h 145967"/>
              <a:gd name="connsiteX0" fmla="*/ 0 w 279038"/>
              <a:gd name="connsiteY0" fmla="*/ 63282 h 145967"/>
              <a:gd name="connsiteX1" fmla="*/ 87548 w 279038"/>
              <a:gd name="connsiteY1" fmla="*/ 4916 h 145967"/>
              <a:gd name="connsiteX2" fmla="*/ 165369 w 279038"/>
              <a:gd name="connsiteY2" fmla="*/ 4916 h 145967"/>
              <a:gd name="connsiteX3" fmla="*/ 214007 w 279038"/>
              <a:gd name="connsiteY3" fmla="*/ 19508 h 145967"/>
              <a:gd name="connsiteX4" fmla="*/ 252918 w 279038"/>
              <a:gd name="connsiteY4" fmla="*/ 53555 h 145967"/>
              <a:gd name="connsiteX5" fmla="*/ 277237 w 279038"/>
              <a:gd name="connsiteY5" fmla="*/ 87601 h 145967"/>
              <a:gd name="connsiteX6" fmla="*/ 277237 w 279038"/>
              <a:gd name="connsiteY6" fmla="*/ 145967 h 145967"/>
              <a:gd name="connsiteX7" fmla="*/ 277237 w 279038"/>
              <a:gd name="connsiteY7" fmla="*/ 145967 h 145967"/>
              <a:gd name="connsiteX0" fmla="*/ 0 w 279038"/>
              <a:gd name="connsiteY0" fmla="*/ 58604 h 141289"/>
              <a:gd name="connsiteX1" fmla="*/ 87548 w 279038"/>
              <a:gd name="connsiteY1" fmla="*/ 9966 h 141289"/>
              <a:gd name="connsiteX2" fmla="*/ 165369 w 279038"/>
              <a:gd name="connsiteY2" fmla="*/ 238 h 141289"/>
              <a:gd name="connsiteX3" fmla="*/ 214007 w 279038"/>
              <a:gd name="connsiteY3" fmla="*/ 14830 h 141289"/>
              <a:gd name="connsiteX4" fmla="*/ 252918 w 279038"/>
              <a:gd name="connsiteY4" fmla="*/ 48877 h 141289"/>
              <a:gd name="connsiteX5" fmla="*/ 277237 w 279038"/>
              <a:gd name="connsiteY5" fmla="*/ 82923 h 141289"/>
              <a:gd name="connsiteX6" fmla="*/ 277237 w 279038"/>
              <a:gd name="connsiteY6" fmla="*/ 141289 h 141289"/>
              <a:gd name="connsiteX7" fmla="*/ 277237 w 279038"/>
              <a:gd name="connsiteY7" fmla="*/ 141289 h 141289"/>
              <a:gd name="connsiteX0" fmla="*/ 0 w 279038"/>
              <a:gd name="connsiteY0" fmla="*/ 58604 h 141289"/>
              <a:gd name="connsiteX1" fmla="*/ 87548 w 279038"/>
              <a:gd name="connsiteY1" fmla="*/ 9966 h 141289"/>
              <a:gd name="connsiteX2" fmla="*/ 165369 w 279038"/>
              <a:gd name="connsiteY2" fmla="*/ 238 h 141289"/>
              <a:gd name="connsiteX3" fmla="*/ 214007 w 279038"/>
              <a:gd name="connsiteY3" fmla="*/ 14830 h 141289"/>
              <a:gd name="connsiteX4" fmla="*/ 252918 w 279038"/>
              <a:gd name="connsiteY4" fmla="*/ 53741 h 141289"/>
              <a:gd name="connsiteX5" fmla="*/ 277237 w 279038"/>
              <a:gd name="connsiteY5" fmla="*/ 82923 h 141289"/>
              <a:gd name="connsiteX6" fmla="*/ 277237 w 279038"/>
              <a:gd name="connsiteY6" fmla="*/ 141289 h 141289"/>
              <a:gd name="connsiteX7" fmla="*/ 277237 w 279038"/>
              <a:gd name="connsiteY7" fmla="*/ 141289 h 141289"/>
              <a:gd name="connsiteX0" fmla="*/ 0 w 278317"/>
              <a:gd name="connsiteY0" fmla="*/ 58604 h 141289"/>
              <a:gd name="connsiteX1" fmla="*/ 87548 w 278317"/>
              <a:gd name="connsiteY1" fmla="*/ 9966 h 141289"/>
              <a:gd name="connsiteX2" fmla="*/ 165369 w 278317"/>
              <a:gd name="connsiteY2" fmla="*/ 238 h 141289"/>
              <a:gd name="connsiteX3" fmla="*/ 214007 w 278317"/>
              <a:gd name="connsiteY3" fmla="*/ 14830 h 141289"/>
              <a:gd name="connsiteX4" fmla="*/ 262645 w 278317"/>
              <a:gd name="connsiteY4" fmla="*/ 53741 h 141289"/>
              <a:gd name="connsiteX5" fmla="*/ 277237 w 278317"/>
              <a:gd name="connsiteY5" fmla="*/ 82923 h 141289"/>
              <a:gd name="connsiteX6" fmla="*/ 277237 w 278317"/>
              <a:gd name="connsiteY6" fmla="*/ 141289 h 141289"/>
              <a:gd name="connsiteX7" fmla="*/ 277237 w 278317"/>
              <a:gd name="connsiteY7" fmla="*/ 141289 h 141289"/>
              <a:gd name="connsiteX0" fmla="*/ 0 w 278317"/>
              <a:gd name="connsiteY0" fmla="*/ 58604 h 141289"/>
              <a:gd name="connsiteX1" fmla="*/ 87548 w 278317"/>
              <a:gd name="connsiteY1" fmla="*/ 9966 h 141289"/>
              <a:gd name="connsiteX2" fmla="*/ 165369 w 278317"/>
              <a:gd name="connsiteY2" fmla="*/ 238 h 141289"/>
              <a:gd name="connsiteX3" fmla="*/ 214007 w 278317"/>
              <a:gd name="connsiteY3" fmla="*/ 14830 h 141289"/>
              <a:gd name="connsiteX4" fmla="*/ 262645 w 278317"/>
              <a:gd name="connsiteY4" fmla="*/ 53741 h 141289"/>
              <a:gd name="connsiteX5" fmla="*/ 277237 w 278317"/>
              <a:gd name="connsiteY5" fmla="*/ 82923 h 141289"/>
              <a:gd name="connsiteX6" fmla="*/ 277237 w 278317"/>
              <a:gd name="connsiteY6" fmla="*/ 141289 h 141289"/>
              <a:gd name="connsiteX7" fmla="*/ 277237 w 278317"/>
              <a:gd name="connsiteY7" fmla="*/ 141289 h 141289"/>
              <a:gd name="connsiteX0" fmla="*/ 0 w 287327"/>
              <a:gd name="connsiteY0" fmla="*/ 58604 h 141289"/>
              <a:gd name="connsiteX1" fmla="*/ 87548 w 287327"/>
              <a:gd name="connsiteY1" fmla="*/ 9966 h 141289"/>
              <a:gd name="connsiteX2" fmla="*/ 165369 w 287327"/>
              <a:gd name="connsiteY2" fmla="*/ 238 h 141289"/>
              <a:gd name="connsiteX3" fmla="*/ 214007 w 287327"/>
              <a:gd name="connsiteY3" fmla="*/ 14830 h 141289"/>
              <a:gd name="connsiteX4" fmla="*/ 262645 w 287327"/>
              <a:gd name="connsiteY4" fmla="*/ 53741 h 141289"/>
              <a:gd name="connsiteX5" fmla="*/ 286965 w 287327"/>
              <a:gd name="connsiteY5" fmla="*/ 87787 h 141289"/>
              <a:gd name="connsiteX6" fmla="*/ 277237 w 287327"/>
              <a:gd name="connsiteY6" fmla="*/ 141289 h 141289"/>
              <a:gd name="connsiteX7" fmla="*/ 277237 w 287327"/>
              <a:gd name="connsiteY7" fmla="*/ 141289 h 141289"/>
              <a:gd name="connsiteX0" fmla="*/ 0 w 282643"/>
              <a:gd name="connsiteY0" fmla="*/ 58604 h 141289"/>
              <a:gd name="connsiteX1" fmla="*/ 87548 w 282643"/>
              <a:gd name="connsiteY1" fmla="*/ 9966 h 141289"/>
              <a:gd name="connsiteX2" fmla="*/ 165369 w 282643"/>
              <a:gd name="connsiteY2" fmla="*/ 238 h 141289"/>
              <a:gd name="connsiteX3" fmla="*/ 214007 w 282643"/>
              <a:gd name="connsiteY3" fmla="*/ 14830 h 141289"/>
              <a:gd name="connsiteX4" fmla="*/ 262645 w 282643"/>
              <a:gd name="connsiteY4" fmla="*/ 53741 h 141289"/>
              <a:gd name="connsiteX5" fmla="*/ 282101 w 282643"/>
              <a:gd name="connsiteY5" fmla="*/ 97515 h 141289"/>
              <a:gd name="connsiteX6" fmla="*/ 277237 w 282643"/>
              <a:gd name="connsiteY6" fmla="*/ 141289 h 141289"/>
              <a:gd name="connsiteX7" fmla="*/ 277237 w 282643"/>
              <a:gd name="connsiteY7" fmla="*/ 141289 h 141289"/>
              <a:gd name="connsiteX0" fmla="*/ 0 w 282927"/>
              <a:gd name="connsiteY0" fmla="*/ 58604 h 141289"/>
              <a:gd name="connsiteX1" fmla="*/ 87548 w 282927"/>
              <a:gd name="connsiteY1" fmla="*/ 9966 h 141289"/>
              <a:gd name="connsiteX2" fmla="*/ 165369 w 282927"/>
              <a:gd name="connsiteY2" fmla="*/ 238 h 141289"/>
              <a:gd name="connsiteX3" fmla="*/ 214007 w 282927"/>
              <a:gd name="connsiteY3" fmla="*/ 14830 h 141289"/>
              <a:gd name="connsiteX4" fmla="*/ 257781 w 282927"/>
              <a:gd name="connsiteY4" fmla="*/ 68332 h 141289"/>
              <a:gd name="connsiteX5" fmla="*/ 282101 w 282927"/>
              <a:gd name="connsiteY5" fmla="*/ 97515 h 141289"/>
              <a:gd name="connsiteX6" fmla="*/ 277237 w 282927"/>
              <a:gd name="connsiteY6" fmla="*/ 141289 h 141289"/>
              <a:gd name="connsiteX7" fmla="*/ 277237 w 282927"/>
              <a:gd name="connsiteY7" fmla="*/ 141289 h 141289"/>
              <a:gd name="connsiteX0" fmla="*/ 0 w 282927"/>
              <a:gd name="connsiteY0" fmla="*/ 58604 h 141289"/>
              <a:gd name="connsiteX1" fmla="*/ 87548 w 282927"/>
              <a:gd name="connsiteY1" fmla="*/ 9966 h 141289"/>
              <a:gd name="connsiteX2" fmla="*/ 165369 w 282927"/>
              <a:gd name="connsiteY2" fmla="*/ 238 h 141289"/>
              <a:gd name="connsiteX3" fmla="*/ 214007 w 282927"/>
              <a:gd name="connsiteY3" fmla="*/ 14830 h 141289"/>
              <a:gd name="connsiteX4" fmla="*/ 257781 w 282927"/>
              <a:gd name="connsiteY4" fmla="*/ 68332 h 141289"/>
              <a:gd name="connsiteX5" fmla="*/ 282101 w 282927"/>
              <a:gd name="connsiteY5" fmla="*/ 97515 h 141289"/>
              <a:gd name="connsiteX6" fmla="*/ 277237 w 282927"/>
              <a:gd name="connsiteY6" fmla="*/ 141289 h 141289"/>
              <a:gd name="connsiteX7" fmla="*/ 277237 w 282927"/>
              <a:gd name="connsiteY7" fmla="*/ 141289 h 141289"/>
              <a:gd name="connsiteX0" fmla="*/ 0 w 282927"/>
              <a:gd name="connsiteY0" fmla="*/ 58604 h 141289"/>
              <a:gd name="connsiteX1" fmla="*/ 87548 w 282927"/>
              <a:gd name="connsiteY1" fmla="*/ 9966 h 141289"/>
              <a:gd name="connsiteX2" fmla="*/ 165369 w 282927"/>
              <a:gd name="connsiteY2" fmla="*/ 238 h 141289"/>
              <a:gd name="connsiteX3" fmla="*/ 214007 w 282927"/>
              <a:gd name="connsiteY3" fmla="*/ 14830 h 141289"/>
              <a:gd name="connsiteX4" fmla="*/ 257781 w 282927"/>
              <a:gd name="connsiteY4" fmla="*/ 68332 h 141289"/>
              <a:gd name="connsiteX5" fmla="*/ 282101 w 282927"/>
              <a:gd name="connsiteY5" fmla="*/ 97515 h 141289"/>
              <a:gd name="connsiteX6" fmla="*/ 277237 w 282927"/>
              <a:gd name="connsiteY6" fmla="*/ 141289 h 141289"/>
              <a:gd name="connsiteX7" fmla="*/ 277237 w 282927"/>
              <a:gd name="connsiteY7" fmla="*/ 141289 h 141289"/>
              <a:gd name="connsiteX0" fmla="*/ 0 w 282927"/>
              <a:gd name="connsiteY0" fmla="*/ 52428 h 135113"/>
              <a:gd name="connsiteX1" fmla="*/ 87548 w 282927"/>
              <a:gd name="connsiteY1" fmla="*/ 3790 h 135113"/>
              <a:gd name="connsiteX2" fmla="*/ 165369 w 282927"/>
              <a:gd name="connsiteY2" fmla="*/ 3790 h 135113"/>
              <a:gd name="connsiteX3" fmla="*/ 214007 w 282927"/>
              <a:gd name="connsiteY3" fmla="*/ 8654 h 135113"/>
              <a:gd name="connsiteX4" fmla="*/ 257781 w 282927"/>
              <a:gd name="connsiteY4" fmla="*/ 62156 h 135113"/>
              <a:gd name="connsiteX5" fmla="*/ 282101 w 282927"/>
              <a:gd name="connsiteY5" fmla="*/ 91339 h 135113"/>
              <a:gd name="connsiteX6" fmla="*/ 277237 w 282927"/>
              <a:gd name="connsiteY6" fmla="*/ 135113 h 135113"/>
              <a:gd name="connsiteX7" fmla="*/ 277237 w 282927"/>
              <a:gd name="connsiteY7" fmla="*/ 135113 h 135113"/>
              <a:gd name="connsiteX0" fmla="*/ 0 w 282927"/>
              <a:gd name="connsiteY0" fmla="*/ 52428 h 135113"/>
              <a:gd name="connsiteX1" fmla="*/ 87548 w 282927"/>
              <a:gd name="connsiteY1" fmla="*/ 3790 h 135113"/>
              <a:gd name="connsiteX2" fmla="*/ 165369 w 282927"/>
              <a:gd name="connsiteY2" fmla="*/ 3790 h 135113"/>
              <a:gd name="connsiteX3" fmla="*/ 214007 w 282927"/>
              <a:gd name="connsiteY3" fmla="*/ 8654 h 135113"/>
              <a:gd name="connsiteX4" fmla="*/ 257781 w 282927"/>
              <a:gd name="connsiteY4" fmla="*/ 62156 h 135113"/>
              <a:gd name="connsiteX5" fmla="*/ 282101 w 282927"/>
              <a:gd name="connsiteY5" fmla="*/ 91339 h 135113"/>
              <a:gd name="connsiteX6" fmla="*/ 277237 w 282927"/>
              <a:gd name="connsiteY6" fmla="*/ 135113 h 135113"/>
              <a:gd name="connsiteX7" fmla="*/ 277237 w 282927"/>
              <a:gd name="connsiteY7" fmla="*/ 135113 h 135113"/>
              <a:gd name="connsiteX0" fmla="*/ 0 w 282927"/>
              <a:gd name="connsiteY0" fmla="*/ 54744 h 137429"/>
              <a:gd name="connsiteX1" fmla="*/ 87548 w 282927"/>
              <a:gd name="connsiteY1" fmla="*/ 6106 h 137429"/>
              <a:gd name="connsiteX2" fmla="*/ 165369 w 282927"/>
              <a:gd name="connsiteY2" fmla="*/ 1242 h 137429"/>
              <a:gd name="connsiteX3" fmla="*/ 214007 w 282927"/>
              <a:gd name="connsiteY3" fmla="*/ 10970 h 137429"/>
              <a:gd name="connsiteX4" fmla="*/ 257781 w 282927"/>
              <a:gd name="connsiteY4" fmla="*/ 64472 h 137429"/>
              <a:gd name="connsiteX5" fmla="*/ 282101 w 282927"/>
              <a:gd name="connsiteY5" fmla="*/ 93655 h 137429"/>
              <a:gd name="connsiteX6" fmla="*/ 277237 w 282927"/>
              <a:gd name="connsiteY6" fmla="*/ 137429 h 137429"/>
              <a:gd name="connsiteX7" fmla="*/ 277237 w 282927"/>
              <a:gd name="connsiteY7" fmla="*/ 137429 h 137429"/>
              <a:gd name="connsiteX0" fmla="*/ 0 w 282927"/>
              <a:gd name="connsiteY0" fmla="*/ 58603 h 141288"/>
              <a:gd name="connsiteX1" fmla="*/ 87548 w 282927"/>
              <a:gd name="connsiteY1" fmla="*/ 9965 h 141288"/>
              <a:gd name="connsiteX2" fmla="*/ 165369 w 282927"/>
              <a:gd name="connsiteY2" fmla="*/ 237 h 141288"/>
              <a:gd name="connsiteX3" fmla="*/ 214007 w 282927"/>
              <a:gd name="connsiteY3" fmla="*/ 14829 h 141288"/>
              <a:gd name="connsiteX4" fmla="*/ 257781 w 282927"/>
              <a:gd name="connsiteY4" fmla="*/ 68331 h 141288"/>
              <a:gd name="connsiteX5" fmla="*/ 282101 w 282927"/>
              <a:gd name="connsiteY5" fmla="*/ 97514 h 141288"/>
              <a:gd name="connsiteX6" fmla="*/ 277237 w 282927"/>
              <a:gd name="connsiteY6" fmla="*/ 141288 h 141288"/>
              <a:gd name="connsiteX7" fmla="*/ 277237 w 282927"/>
              <a:gd name="connsiteY7" fmla="*/ 141288 h 141288"/>
              <a:gd name="connsiteX0" fmla="*/ 0 w 282927"/>
              <a:gd name="connsiteY0" fmla="*/ 58913 h 141598"/>
              <a:gd name="connsiteX1" fmla="*/ 87548 w 282927"/>
              <a:gd name="connsiteY1" fmla="*/ 10275 h 141598"/>
              <a:gd name="connsiteX2" fmla="*/ 165369 w 282927"/>
              <a:gd name="connsiteY2" fmla="*/ 547 h 141598"/>
              <a:gd name="connsiteX3" fmla="*/ 209143 w 282927"/>
              <a:gd name="connsiteY3" fmla="*/ 20003 h 141598"/>
              <a:gd name="connsiteX4" fmla="*/ 257781 w 282927"/>
              <a:gd name="connsiteY4" fmla="*/ 68641 h 141598"/>
              <a:gd name="connsiteX5" fmla="*/ 282101 w 282927"/>
              <a:gd name="connsiteY5" fmla="*/ 97824 h 141598"/>
              <a:gd name="connsiteX6" fmla="*/ 277237 w 282927"/>
              <a:gd name="connsiteY6" fmla="*/ 141598 h 141598"/>
              <a:gd name="connsiteX7" fmla="*/ 277237 w 282927"/>
              <a:gd name="connsiteY7" fmla="*/ 141598 h 141598"/>
              <a:gd name="connsiteX0" fmla="*/ 0 w 282927"/>
              <a:gd name="connsiteY0" fmla="*/ 52629 h 135314"/>
              <a:gd name="connsiteX1" fmla="*/ 87548 w 282927"/>
              <a:gd name="connsiteY1" fmla="*/ 3991 h 135314"/>
              <a:gd name="connsiteX2" fmla="*/ 165369 w 282927"/>
              <a:gd name="connsiteY2" fmla="*/ 3991 h 135314"/>
              <a:gd name="connsiteX3" fmla="*/ 209143 w 282927"/>
              <a:gd name="connsiteY3" fmla="*/ 13719 h 135314"/>
              <a:gd name="connsiteX4" fmla="*/ 257781 w 282927"/>
              <a:gd name="connsiteY4" fmla="*/ 62357 h 135314"/>
              <a:gd name="connsiteX5" fmla="*/ 282101 w 282927"/>
              <a:gd name="connsiteY5" fmla="*/ 91540 h 135314"/>
              <a:gd name="connsiteX6" fmla="*/ 277237 w 282927"/>
              <a:gd name="connsiteY6" fmla="*/ 135314 h 135314"/>
              <a:gd name="connsiteX7" fmla="*/ 277237 w 282927"/>
              <a:gd name="connsiteY7" fmla="*/ 135314 h 135314"/>
              <a:gd name="connsiteX0" fmla="*/ 0 w 282927"/>
              <a:gd name="connsiteY0" fmla="*/ 52629 h 135314"/>
              <a:gd name="connsiteX1" fmla="*/ 87548 w 282927"/>
              <a:gd name="connsiteY1" fmla="*/ 3991 h 135314"/>
              <a:gd name="connsiteX2" fmla="*/ 165369 w 282927"/>
              <a:gd name="connsiteY2" fmla="*/ 3991 h 135314"/>
              <a:gd name="connsiteX3" fmla="*/ 209143 w 282927"/>
              <a:gd name="connsiteY3" fmla="*/ 13719 h 135314"/>
              <a:gd name="connsiteX4" fmla="*/ 257781 w 282927"/>
              <a:gd name="connsiteY4" fmla="*/ 62357 h 135314"/>
              <a:gd name="connsiteX5" fmla="*/ 282101 w 282927"/>
              <a:gd name="connsiteY5" fmla="*/ 91540 h 135314"/>
              <a:gd name="connsiteX6" fmla="*/ 277237 w 282927"/>
              <a:gd name="connsiteY6" fmla="*/ 135314 h 135314"/>
              <a:gd name="connsiteX7" fmla="*/ 277237 w 282927"/>
              <a:gd name="connsiteY7" fmla="*/ 135314 h 135314"/>
              <a:gd name="connsiteX0" fmla="*/ 0 w 282927"/>
              <a:gd name="connsiteY0" fmla="*/ 52629 h 135314"/>
              <a:gd name="connsiteX1" fmla="*/ 87548 w 282927"/>
              <a:gd name="connsiteY1" fmla="*/ 3991 h 135314"/>
              <a:gd name="connsiteX2" fmla="*/ 165369 w 282927"/>
              <a:gd name="connsiteY2" fmla="*/ 3991 h 135314"/>
              <a:gd name="connsiteX3" fmla="*/ 209143 w 282927"/>
              <a:gd name="connsiteY3" fmla="*/ 13719 h 135314"/>
              <a:gd name="connsiteX4" fmla="*/ 257781 w 282927"/>
              <a:gd name="connsiteY4" fmla="*/ 62357 h 135314"/>
              <a:gd name="connsiteX5" fmla="*/ 282101 w 282927"/>
              <a:gd name="connsiteY5" fmla="*/ 91540 h 135314"/>
              <a:gd name="connsiteX6" fmla="*/ 277237 w 282927"/>
              <a:gd name="connsiteY6" fmla="*/ 135314 h 135314"/>
              <a:gd name="connsiteX7" fmla="*/ 277237 w 282927"/>
              <a:gd name="connsiteY7" fmla="*/ 135314 h 135314"/>
              <a:gd name="connsiteX0" fmla="*/ 0 w 282927"/>
              <a:gd name="connsiteY0" fmla="*/ 55076 h 137761"/>
              <a:gd name="connsiteX1" fmla="*/ 87548 w 282927"/>
              <a:gd name="connsiteY1" fmla="*/ 6438 h 137761"/>
              <a:gd name="connsiteX2" fmla="*/ 170233 w 282927"/>
              <a:gd name="connsiteY2" fmla="*/ 1574 h 137761"/>
              <a:gd name="connsiteX3" fmla="*/ 209143 w 282927"/>
              <a:gd name="connsiteY3" fmla="*/ 16166 h 137761"/>
              <a:gd name="connsiteX4" fmla="*/ 257781 w 282927"/>
              <a:gd name="connsiteY4" fmla="*/ 64804 h 137761"/>
              <a:gd name="connsiteX5" fmla="*/ 282101 w 282927"/>
              <a:gd name="connsiteY5" fmla="*/ 93987 h 137761"/>
              <a:gd name="connsiteX6" fmla="*/ 277237 w 282927"/>
              <a:gd name="connsiteY6" fmla="*/ 137761 h 137761"/>
              <a:gd name="connsiteX7" fmla="*/ 277237 w 282927"/>
              <a:gd name="connsiteY7" fmla="*/ 137761 h 137761"/>
              <a:gd name="connsiteX0" fmla="*/ 0 w 282927"/>
              <a:gd name="connsiteY0" fmla="*/ 55076 h 137761"/>
              <a:gd name="connsiteX1" fmla="*/ 87548 w 282927"/>
              <a:gd name="connsiteY1" fmla="*/ 6438 h 137761"/>
              <a:gd name="connsiteX2" fmla="*/ 170233 w 282927"/>
              <a:gd name="connsiteY2" fmla="*/ 1574 h 137761"/>
              <a:gd name="connsiteX3" fmla="*/ 209143 w 282927"/>
              <a:gd name="connsiteY3" fmla="*/ 16166 h 137761"/>
              <a:gd name="connsiteX4" fmla="*/ 257781 w 282927"/>
              <a:gd name="connsiteY4" fmla="*/ 64804 h 137761"/>
              <a:gd name="connsiteX5" fmla="*/ 282101 w 282927"/>
              <a:gd name="connsiteY5" fmla="*/ 93987 h 137761"/>
              <a:gd name="connsiteX6" fmla="*/ 277237 w 282927"/>
              <a:gd name="connsiteY6" fmla="*/ 137761 h 137761"/>
              <a:gd name="connsiteX7" fmla="*/ 277237 w 282927"/>
              <a:gd name="connsiteY7" fmla="*/ 137761 h 137761"/>
              <a:gd name="connsiteX0" fmla="*/ 0 w 282927"/>
              <a:gd name="connsiteY0" fmla="*/ 55076 h 137761"/>
              <a:gd name="connsiteX1" fmla="*/ 87548 w 282927"/>
              <a:gd name="connsiteY1" fmla="*/ 6438 h 137761"/>
              <a:gd name="connsiteX2" fmla="*/ 170233 w 282927"/>
              <a:gd name="connsiteY2" fmla="*/ 1574 h 137761"/>
              <a:gd name="connsiteX3" fmla="*/ 214006 w 282927"/>
              <a:gd name="connsiteY3" fmla="*/ 16166 h 137761"/>
              <a:gd name="connsiteX4" fmla="*/ 257781 w 282927"/>
              <a:gd name="connsiteY4" fmla="*/ 64804 h 137761"/>
              <a:gd name="connsiteX5" fmla="*/ 282101 w 282927"/>
              <a:gd name="connsiteY5" fmla="*/ 93987 h 137761"/>
              <a:gd name="connsiteX6" fmla="*/ 277237 w 282927"/>
              <a:gd name="connsiteY6" fmla="*/ 137761 h 137761"/>
              <a:gd name="connsiteX7" fmla="*/ 277237 w 282927"/>
              <a:gd name="connsiteY7" fmla="*/ 137761 h 137761"/>
              <a:gd name="connsiteX0" fmla="*/ 0 w 282927"/>
              <a:gd name="connsiteY0" fmla="*/ 55076 h 137761"/>
              <a:gd name="connsiteX1" fmla="*/ 87548 w 282927"/>
              <a:gd name="connsiteY1" fmla="*/ 6438 h 137761"/>
              <a:gd name="connsiteX2" fmla="*/ 170233 w 282927"/>
              <a:gd name="connsiteY2" fmla="*/ 1574 h 137761"/>
              <a:gd name="connsiteX3" fmla="*/ 218870 w 282927"/>
              <a:gd name="connsiteY3" fmla="*/ 16166 h 137761"/>
              <a:gd name="connsiteX4" fmla="*/ 257781 w 282927"/>
              <a:gd name="connsiteY4" fmla="*/ 64804 h 137761"/>
              <a:gd name="connsiteX5" fmla="*/ 282101 w 282927"/>
              <a:gd name="connsiteY5" fmla="*/ 93987 h 137761"/>
              <a:gd name="connsiteX6" fmla="*/ 277237 w 282927"/>
              <a:gd name="connsiteY6" fmla="*/ 137761 h 137761"/>
              <a:gd name="connsiteX7" fmla="*/ 277237 w 282927"/>
              <a:gd name="connsiteY7" fmla="*/ 137761 h 137761"/>
              <a:gd name="connsiteX0" fmla="*/ 0 w 282643"/>
              <a:gd name="connsiteY0" fmla="*/ 55076 h 137761"/>
              <a:gd name="connsiteX1" fmla="*/ 87548 w 282643"/>
              <a:gd name="connsiteY1" fmla="*/ 6438 h 137761"/>
              <a:gd name="connsiteX2" fmla="*/ 170233 w 282643"/>
              <a:gd name="connsiteY2" fmla="*/ 1574 h 137761"/>
              <a:gd name="connsiteX3" fmla="*/ 218870 w 282643"/>
              <a:gd name="connsiteY3" fmla="*/ 16166 h 137761"/>
              <a:gd name="connsiteX4" fmla="*/ 262645 w 282643"/>
              <a:gd name="connsiteY4" fmla="*/ 55076 h 137761"/>
              <a:gd name="connsiteX5" fmla="*/ 282101 w 282643"/>
              <a:gd name="connsiteY5" fmla="*/ 93987 h 137761"/>
              <a:gd name="connsiteX6" fmla="*/ 277237 w 282643"/>
              <a:gd name="connsiteY6" fmla="*/ 137761 h 137761"/>
              <a:gd name="connsiteX7" fmla="*/ 277237 w 282643"/>
              <a:gd name="connsiteY7" fmla="*/ 137761 h 137761"/>
              <a:gd name="connsiteX0" fmla="*/ 0 w 282643"/>
              <a:gd name="connsiteY0" fmla="*/ 55076 h 137761"/>
              <a:gd name="connsiteX1" fmla="*/ 87548 w 282643"/>
              <a:gd name="connsiteY1" fmla="*/ 6438 h 137761"/>
              <a:gd name="connsiteX2" fmla="*/ 170233 w 282643"/>
              <a:gd name="connsiteY2" fmla="*/ 1574 h 137761"/>
              <a:gd name="connsiteX3" fmla="*/ 218870 w 282643"/>
              <a:gd name="connsiteY3" fmla="*/ 16166 h 137761"/>
              <a:gd name="connsiteX4" fmla="*/ 262645 w 282643"/>
              <a:gd name="connsiteY4" fmla="*/ 55076 h 137761"/>
              <a:gd name="connsiteX5" fmla="*/ 282101 w 282643"/>
              <a:gd name="connsiteY5" fmla="*/ 93987 h 137761"/>
              <a:gd name="connsiteX6" fmla="*/ 277237 w 282643"/>
              <a:gd name="connsiteY6" fmla="*/ 137761 h 137761"/>
              <a:gd name="connsiteX7" fmla="*/ 277237 w 282643"/>
              <a:gd name="connsiteY7" fmla="*/ 137761 h 13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643" h="137761">
                <a:moveTo>
                  <a:pt x="0" y="55076"/>
                </a:moveTo>
                <a:cubicBezTo>
                  <a:pt x="25940" y="36836"/>
                  <a:pt x="59176" y="15355"/>
                  <a:pt x="87548" y="6438"/>
                </a:cubicBezTo>
                <a:cubicBezTo>
                  <a:pt x="115920" y="-2479"/>
                  <a:pt x="148346" y="-47"/>
                  <a:pt x="170233" y="1574"/>
                </a:cubicBezTo>
                <a:cubicBezTo>
                  <a:pt x="192120" y="3195"/>
                  <a:pt x="203468" y="7249"/>
                  <a:pt x="218870" y="16166"/>
                </a:cubicBezTo>
                <a:cubicBezTo>
                  <a:pt x="234272" y="25083"/>
                  <a:pt x="252107" y="42106"/>
                  <a:pt x="262645" y="55076"/>
                </a:cubicBezTo>
                <a:cubicBezTo>
                  <a:pt x="273183" y="68046"/>
                  <a:pt x="279669" y="80206"/>
                  <a:pt x="282101" y="93987"/>
                </a:cubicBezTo>
                <a:cubicBezTo>
                  <a:pt x="284533" y="107768"/>
                  <a:pt x="278048" y="130465"/>
                  <a:pt x="277237" y="137761"/>
                </a:cubicBezTo>
                <a:lnTo>
                  <a:pt x="277237" y="137761"/>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chemeClr val="tx1"/>
                </a:solidFill>
              </a:ln>
              <a:solidFill>
                <a:schemeClr val="tx1"/>
              </a:solidFill>
            </a:endParaRPr>
          </a:p>
        </p:txBody>
      </p:sp>
      <p:sp>
        <p:nvSpPr>
          <p:cNvPr id="45" name="Freeform 44"/>
          <p:cNvSpPr/>
          <p:nvPr/>
        </p:nvSpPr>
        <p:spPr>
          <a:xfrm>
            <a:off x="6377723" y="2331071"/>
            <a:ext cx="241896" cy="277277"/>
          </a:xfrm>
          <a:custGeom>
            <a:avLst/>
            <a:gdLst>
              <a:gd name="connsiteX0" fmla="*/ 237032 w 237032"/>
              <a:gd name="connsiteY0" fmla="*/ 0 h 282141"/>
              <a:gd name="connsiteX1" fmla="*/ 217577 w 237032"/>
              <a:gd name="connsiteY1" fmla="*/ 111868 h 282141"/>
              <a:gd name="connsiteX2" fmla="*/ 168938 w 237032"/>
              <a:gd name="connsiteY2" fmla="*/ 165370 h 282141"/>
              <a:gd name="connsiteX3" fmla="*/ 13296 w 237032"/>
              <a:gd name="connsiteY3" fmla="*/ 272374 h 282141"/>
              <a:gd name="connsiteX4" fmla="*/ 8432 w 237032"/>
              <a:gd name="connsiteY4" fmla="*/ 277238 h 282141"/>
              <a:gd name="connsiteX5" fmla="*/ 8432 w 237032"/>
              <a:gd name="connsiteY5" fmla="*/ 277238 h 282141"/>
              <a:gd name="connsiteX0" fmla="*/ 237032 w 237032"/>
              <a:gd name="connsiteY0" fmla="*/ 0 h 282141"/>
              <a:gd name="connsiteX1" fmla="*/ 232168 w 237032"/>
              <a:gd name="connsiteY1" fmla="*/ 72957 h 282141"/>
              <a:gd name="connsiteX2" fmla="*/ 217577 w 237032"/>
              <a:gd name="connsiteY2" fmla="*/ 111868 h 282141"/>
              <a:gd name="connsiteX3" fmla="*/ 168938 w 237032"/>
              <a:gd name="connsiteY3" fmla="*/ 165370 h 282141"/>
              <a:gd name="connsiteX4" fmla="*/ 13296 w 237032"/>
              <a:gd name="connsiteY4" fmla="*/ 272374 h 282141"/>
              <a:gd name="connsiteX5" fmla="*/ 8432 w 237032"/>
              <a:gd name="connsiteY5" fmla="*/ 277238 h 282141"/>
              <a:gd name="connsiteX6" fmla="*/ 8432 w 237032"/>
              <a:gd name="connsiteY6" fmla="*/ 277238 h 282141"/>
              <a:gd name="connsiteX0" fmla="*/ 237032 w 238061"/>
              <a:gd name="connsiteY0" fmla="*/ 0 h 282141"/>
              <a:gd name="connsiteX1" fmla="*/ 237032 w 238061"/>
              <a:gd name="connsiteY1" fmla="*/ 72957 h 282141"/>
              <a:gd name="connsiteX2" fmla="*/ 217577 w 238061"/>
              <a:gd name="connsiteY2" fmla="*/ 111868 h 282141"/>
              <a:gd name="connsiteX3" fmla="*/ 168938 w 238061"/>
              <a:gd name="connsiteY3" fmla="*/ 165370 h 282141"/>
              <a:gd name="connsiteX4" fmla="*/ 13296 w 238061"/>
              <a:gd name="connsiteY4" fmla="*/ 272374 h 282141"/>
              <a:gd name="connsiteX5" fmla="*/ 8432 w 238061"/>
              <a:gd name="connsiteY5" fmla="*/ 277238 h 282141"/>
              <a:gd name="connsiteX6" fmla="*/ 8432 w 238061"/>
              <a:gd name="connsiteY6" fmla="*/ 277238 h 282141"/>
              <a:gd name="connsiteX0" fmla="*/ 241896 w 241896"/>
              <a:gd name="connsiteY0" fmla="*/ 0 h 282141"/>
              <a:gd name="connsiteX1" fmla="*/ 237032 w 241896"/>
              <a:gd name="connsiteY1" fmla="*/ 72957 h 282141"/>
              <a:gd name="connsiteX2" fmla="*/ 217577 w 241896"/>
              <a:gd name="connsiteY2" fmla="*/ 111868 h 282141"/>
              <a:gd name="connsiteX3" fmla="*/ 168938 w 241896"/>
              <a:gd name="connsiteY3" fmla="*/ 165370 h 282141"/>
              <a:gd name="connsiteX4" fmla="*/ 13296 w 241896"/>
              <a:gd name="connsiteY4" fmla="*/ 272374 h 282141"/>
              <a:gd name="connsiteX5" fmla="*/ 8432 w 241896"/>
              <a:gd name="connsiteY5" fmla="*/ 277238 h 282141"/>
              <a:gd name="connsiteX6" fmla="*/ 8432 w 241896"/>
              <a:gd name="connsiteY6" fmla="*/ 277238 h 282141"/>
              <a:gd name="connsiteX0" fmla="*/ 237032 w 238061"/>
              <a:gd name="connsiteY0" fmla="*/ 0 h 282141"/>
              <a:gd name="connsiteX1" fmla="*/ 237032 w 238061"/>
              <a:gd name="connsiteY1" fmla="*/ 72957 h 282141"/>
              <a:gd name="connsiteX2" fmla="*/ 217577 w 238061"/>
              <a:gd name="connsiteY2" fmla="*/ 111868 h 282141"/>
              <a:gd name="connsiteX3" fmla="*/ 168938 w 238061"/>
              <a:gd name="connsiteY3" fmla="*/ 165370 h 282141"/>
              <a:gd name="connsiteX4" fmla="*/ 13296 w 238061"/>
              <a:gd name="connsiteY4" fmla="*/ 272374 h 282141"/>
              <a:gd name="connsiteX5" fmla="*/ 8432 w 238061"/>
              <a:gd name="connsiteY5" fmla="*/ 277238 h 282141"/>
              <a:gd name="connsiteX6" fmla="*/ 8432 w 238061"/>
              <a:gd name="connsiteY6" fmla="*/ 277238 h 282141"/>
              <a:gd name="connsiteX0" fmla="*/ 237032 w 238061"/>
              <a:gd name="connsiteY0" fmla="*/ 0 h 282141"/>
              <a:gd name="connsiteX1" fmla="*/ 237032 w 238061"/>
              <a:gd name="connsiteY1" fmla="*/ 72957 h 282141"/>
              <a:gd name="connsiteX2" fmla="*/ 217577 w 238061"/>
              <a:gd name="connsiteY2" fmla="*/ 111868 h 282141"/>
              <a:gd name="connsiteX3" fmla="*/ 168938 w 238061"/>
              <a:gd name="connsiteY3" fmla="*/ 165370 h 282141"/>
              <a:gd name="connsiteX4" fmla="*/ 13296 w 238061"/>
              <a:gd name="connsiteY4" fmla="*/ 272374 h 282141"/>
              <a:gd name="connsiteX5" fmla="*/ 8432 w 238061"/>
              <a:gd name="connsiteY5" fmla="*/ 277238 h 282141"/>
              <a:gd name="connsiteX6" fmla="*/ 8432 w 238061"/>
              <a:gd name="connsiteY6" fmla="*/ 277238 h 282141"/>
              <a:gd name="connsiteX0" fmla="*/ 241896 w 241896"/>
              <a:gd name="connsiteY0" fmla="*/ 0 h 277277"/>
              <a:gd name="connsiteX1" fmla="*/ 237032 w 241896"/>
              <a:gd name="connsiteY1" fmla="*/ 68093 h 277277"/>
              <a:gd name="connsiteX2" fmla="*/ 217577 w 241896"/>
              <a:gd name="connsiteY2" fmla="*/ 107004 h 277277"/>
              <a:gd name="connsiteX3" fmla="*/ 168938 w 241896"/>
              <a:gd name="connsiteY3" fmla="*/ 160506 h 277277"/>
              <a:gd name="connsiteX4" fmla="*/ 13296 w 241896"/>
              <a:gd name="connsiteY4" fmla="*/ 267510 h 277277"/>
              <a:gd name="connsiteX5" fmla="*/ 8432 w 241896"/>
              <a:gd name="connsiteY5" fmla="*/ 272374 h 277277"/>
              <a:gd name="connsiteX6" fmla="*/ 8432 w 241896"/>
              <a:gd name="connsiteY6" fmla="*/ 272374 h 27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96" h="277277">
                <a:moveTo>
                  <a:pt x="241896" y="0"/>
                </a:moveTo>
                <a:cubicBezTo>
                  <a:pt x="239464" y="12159"/>
                  <a:pt x="240274" y="49448"/>
                  <a:pt x="237032" y="68093"/>
                </a:cubicBezTo>
                <a:cubicBezTo>
                  <a:pt x="233790" y="86738"/>
                  <a:pt x="228926" y="91602"/>
                  <a:pt x="217577" y="107004"/>
                </a:cubicBezTo>
                <a:cubicBezTo>
                  <a:pt x="206228" y="122406"/>
                  <a:pt x="202985" y="133755"/>
                  <a:pt x="168938" y="160506"/>
                </a:cubicBezTo>
                <a:cubicBezTo>
                  <a:pt x="134891" y="187257"/>
                  <a:pt x="13296" y="267510"/>
                  <a:pt x="13296" y="267510"/>
                </a:cubicBezTo>
                <a:cubicBezTo>
                  <a:pt x="-13455" y="286155"/>
                  <a:pt x="8432" y="272374"/>
                  <a:pt x="8432" y="272374"/>
                </a:cubicBezTo>
                <a:lnTo>
                  <a:pt x="8432" y="272374"/>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6" name="Picture 2" descr="Green and Blue Pencils in the Sun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2285">
            <a:off x="7760266" y="1315731"/>
            <a:ext cx="833262" cy="118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25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fill="hold" nodeType="clickEffect">
                                  <p:stCondLst>
                                    <p:cond delay="0"/>
                                  </p:stCondLst>
                                  <p:childTnLst>
                                    <p:animMotion origin="layout" path="M -0.04076 0.07546 L -0.01485 -0.03287 C -0.0155 0.02268 -0.01615 0.07847 -0.01615 0.13403 C -0.01406 0.14375 -0.01237 0.15254 -0.0099 0.16319 L 0.00052 0.17616 L 0.01224 0.18009 L 0.02722 0.16921 L 0.04077 0.14583 L 0.05184 0.10949 C 0.05483 0.09514 0.05887 0.07963 0.06213 0.06458 C 0.06473 0.05208 0.06695 0.03935 0.06955 0.02778 C 0.06955 0.00741 0.0702 -0.01343 0.0702 -0.03334 L 0.0702 0.14977 C 0.07164 0.15648 0.07333 0.1625 0.07398 0.16782 L 0.08375 0.17893 L 0.09534 0.17754 L 0.10654 0.16458 L 0.11644 0.14166 C 0.121 0.12407 0.12855 0.09653 0.13324 0.07893 " pathEditMode="relative" rAng="0" ptsTypes="AAAAAAAAAAAAAAAAAAA">
                                      <p:cBhvr>
                                        <p:cTn id="10" dur="14000" fill="hold"/>
                                        <p:tgtEl>
                                          <p:spTgt spid="34"/>
                                        </p:tgtEl>
                                        <p:attrNameLst>
                                          <p:attrName>ppt_x</p:attrName>
                                          <p:attrName>ppt_y</p:attrName>
                                        </p:attrNameLst>
                                      </p:cBhvr>
                                      <p:rCtr x="8700" y="-200"/>
                                    </p:animMotion>
                                  </p:childTnLst>
                                </p:cTn>
                              </p:par>
                              <p:par>
                                <p:cTn id="11" presetID="18" presetClass="entr" presetSubtype="3"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strips(upRight)">
                                      <p:cBhvr>
                                        <p:cTn id="13" dur="1500"/>
                                        <p:tgtEl>
                                          <p:spTgt spid="27"/>
                                        </p:tgtEl>
                                      </p:cBhvr>
                                    </p:animEffect>
                                  </p:childTnLst>
                                </p:cTn>
                              </p:par>
                              <p:par>
                                <p:cTn id="14" presetID="22" presetClass="entr" presetSubtype="1" fill="hold" grpId="0" nodeType="withEffect">
                                  <p:stCondLst>
                                    <p:cond delay="120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4000"/>
                                        <p:tgtEl>
                                          <p:spTgt spid="30"/>
                                        </p:tgtEl>
                                      </p:cBhvr>
                                    </p:animEffect>
                                  </p:childTnLst>
                                </p:cTn>
                              </p:par>
                              <p:par>
                                <p:cTn id="17" presetID="22" presetClass="entr" presetSubtype="8" fill="hold" grpId="0" nodeType="withEffect">
                                  <p:stCondLst>
                                    <p:cond delay="490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1000"/>
                                        <p:tgtEl>
                                          <p:spTgt spid="31"/>
                                        </p:tgtEl>
                                      </p:cBhvr>
                                    </p:animEffect>
                                  </p:childTnLst>
                                </p:cTn>
                              </p:par>
                              <p:par>
                                <p:cTn id="20" presetID="22" presetClass="entr" presetSubtype="4" fill="hold" grpId="0" nodeType="withEffect">
                                  <p:stCondLst>
                                    <p:cond delay="560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3000"/>
                                        <p:tgtEl>
                                          <p:spTgt spid="32"/>
                                        </p:tgtEl>
                                      </p:cBhvr>
                                    </p:animEffect>
                                  </p:childTnLst>
                                </p:cTn>
                              </p:par>
                              <p:par>
                                <p:cTn id="23" presetID="22" presetClass="entr" presetSubtype="1" fill="hold" grpId="0" nodeType="withEffect">
                                  <p:stCondLst>
                                    <p:cond delay="830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3750"/>
                                        <p:tgtEl>
                                          <p:spTgt spid="28"/>
                                        </p:tgtEl>
                                      </p:cBhvr>
                                    </p:animEffect>
                                  </p:childTnLst>
                                </p:cTn>
                              </p:par>
                              <p:par>
                                <p:cTn id="26" presetID="18" presetClass="entr" presetSubtype="6" fill="hold" grpId="0" nodeType="withEffect">
                                  <p:stCondLst>
                                    <p:cond delay="11800"/>
                                  </p:stCondLst>
                                  <p:childTnLst>
                                    <p:set>
                                      <p:cBhvr>
                                        <p:cTn id="27" dur="1" fill="hold">
                                          <p:stCondLst>
                                            <p:cond delay="0"/>
                                          </p:stCondLst>
                                        </p:cTn>
                                        <p:tgtEl>
                                          <p:spTgt spid="29"/>
                                        </p:tgtEl>
                                        <p:attrNameLst>
                                          <p:attrName>style.visibility</p:attrName>
                                        </p:attrNameLst>
                                      </p:cBhvr>
                                      <p:to>
                                        <p:strVal val="visible"/>
                                      </p:to>
                                    </p:set>
                                    <p:animEffect transition="in" filter="strips(downRight)">
                                      <p:cBhvr>
                                        <p:cTn id="28" dur="800"/>
                                        <p:tgtEl>
                                          <p:spTgt spid="29"/>
                                        </p:tgtEl>
                                      </p:cBhvr>
                                    </p:animEffect>
                                  </p:childTnLst>
                                </p:cTn>
                              </p:par>
                              <p:par>
                                <p:cTn id="29" presetID="18" presetClass="entr" presetSubtype="3" fill="hold" grpId="0" nodeType="withEffect">
                                  <p:stCondLst>
                                    <p:cond delay="12400"/>
                                  </p:stCondLst>
                                  <p:childTnLst>
                                    <p:set>
                                      <p:cBhvr>
                                        <p:cTn id="30" dur="1" fill="hold">
                                          <p:stCondLst>
                                            <p:cond delay="0"/>
                                          </p:stCondLst>
                                        </p:cTn>
                                        <p:tgtEl>
                                          <p:spTgt spid="33"/>
                                        </p:tgtEl>
                                        <p:attrNameLst>
                                          <p:attrName>style.visibility</p:attrName>
                                        </p:attrNameLst>
                                      </p:cBhvr>
                                      <p:to>
                                        <p:strVal val="visible"/>
                                      </p:to>
                                    </p:set>
                                    <p:animEffect transition="in" filter="strips(upRight)">
                                      <p:cBhvr>
                                        <p:cTn id="31" dur="1750"/>
                                        <p:tgtEl>
                                          <p:spTgt spid="33"/>
                                        </p:tgtEl>
                                      </p:cBhvr>
                                    </p:animEffect>
                                  </p:childTnLst>
                                </p:cTn>
                              </p:par>
                              <p:par>
                                <p:cTn id="32" presetID="1" presetClass="exit" presetSubtype="0" fill="hold" nodeType="withEffect">
                                  <p:stCondLst>
                                    <p:cond delay="14100"/>
                                  </p:stCondLst>
                                  <p:childTnLst>
                                    <p:set>
                                      <p:cBhvr>
                                        <p:cTn id="33" dur="1" fill="hold">
                                          <p:stCondLst>
                                            <p:cond delay="0"/>
                                          </p:stCondLst>
                                        </p:cTn>
                                        <p:tgtEl>
                                          <p:spTgt spid="34"/>
                                        </p:tgtEl>
                                        <p:attrNameLst>
                                          <p:attrName>style.visibility</p:attrName>
                                        </p:attrNameLst>
                                      </p:cBhvr>
                                      <p:to>
                                        <p:strVal val="hidden"/>
                                      </p:to>
                                    </p:set>
                                  </p:childTnLst>
                                </p:cTn>
                              </p:par>
                              <p:par>
                                <p:cTn id="34" presetID="1" presetClass="entr" presetSubtype="0" fill="hold" nodeType="withEffect">
                                  <p:stCondLst>
                                    <p:cond delay="14100"/>
                                  </p:stCondLst>
                                  <p:childTnLst>
                                    <p:set>
                                      <p:cBhvr>
                                        <p:cTn id="35" dur="1" fill="hold">
                                          <p:stCondLst>
                                            <p:cond delay="0"/>
                                          </p:stCondLst>
                                        </p:cTn>
                                        <p:tgtEl>
                                          <p:spTgt spid="42"/>
                                        </p:tgtEl>
                                        <p:attrNameLst>
                                          <p:attrName>style.visibility</p:attrName>
                                        </p:attrNameLst>
                                      </p:cBhvr>
                                      <p:to>
                                        <p:strVal val="visible"/>
                                      </p:to>
                                    </p:set>
                                  </p:childTnLst>
                                </p:cTn>
                              </p:par>
                              <p:par>
                                <p:cTn id="36" presetID="0" presetClass="path" presetSubtype="0" fill="hold" nodeType="withEffect">
                                  <p:stCondLst>
                                    <p:cond delay="14100"/>
                                  </p:stCondLst>
                                  <p:childTnLst>
                                    <p:animMotion origin="layout" path="M -0.03803 0.07361 C -0.03412 0.05208 -0.03582 0.04653 -0.03074 0.02546 C -0.02904 0.0037 -0.02488 -0.02084 -0.02318 -0.04259 L -0.02318 -0.1382 L -0.02318 0.13958 C -0.02279 0.14653 -0.02214 0.15324 -0.02162 0.16018 L -0.01315 0.17569 L 0.00495 0.1743 L 0.02123 0.14352 L 0.04233 0.07106 L -0.05066 -0.03403 L 0.00794 -0.03264 " pathEditMode="relative" rAng="0" ptsTypes="AAAAAAAAAAAA">
                                      <p:cBhvr>
                                        <p:cTn id="37" dur="8000" fill="hold"/>
                                        <p:tgtEl>
                                          <p:spTgt spid="42"/>
                                        </p:tgtEl>
                                        <p:attrNameLst>
                                          <p:attrName>ppt_x</p:attrName>
                                          <p:attrName>ppt_y</p:attrName>
                                        </p:attrNameLst>
                                      </p:cBhvr>
                                      <p:rCtr x="3400" y="-5500"/>
                                    </p:animMotion>
                                  </p:childTnLst>
                                </p:cTn>
                              </p:par>
                              <p:par>
                                <p:cTn id="38" presetID="18" presetClass="entr" presetSubtype="3" fill="hold" grpId="0" nodeType="withEffect">
                                  <p:stCondLst>
                                    <p:cond delay="14100"/>
                                  </p:stCondLst>
                                  <p:childTnLst>
                                    <p:set>
                                      <p:cBhvr>
                                        <p:cTn id="39" dur="1" fill="hold">
                                          <p:stCondLst>
                                            <p:cond delay="0"/>
                                          </p:stCondLst>
                                        </p:cTn>
                                        <p:tgtEl>
                                          <p:spTgt spid="40"/>
                                        </p:tgtEl>
                                        <p:attrNameLst>
                                          <p:attrName>style.visibility</p:attrName>
                                        </p:attrNameLst>
                                      </p:cBhvr>
                                      <p:to>
                                        <p:strVal val="visible"/>
                                      </p:to>
                                    </p:set>
                                    <p:animEffect transition="in" filter="strips(upRight)">
                                      <p:cBhvr>
                                        <p:cTn id="40" dur="1300"/>
                                        <p:tgtEl>
                                          <p:spTgt spid="40"/>
                                        </p:tgtEl>
                                      </p:cBhvr>
                                    </p:animEffect>
                                  </p:childTnLst>
                                </p:cTn>
                              </p:par>
                              <p:par>
                                <p:cTn id="41" presetID="22" presetClass="entr" presetSubtype="4" fill="hold" grpId="0" nodeType="withEffect">
                                  <p:stCondLst>
                                    <p:cond delay="1510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900"/>
                                        <p:tgtEl>
                                          <p:spTgt spid="41"/>
                                        </p:tgtEl>
                                      </p:cBhvr>
                                    </p:animEffect>
                                  </p:childTnLst>
                                </p:cTn>
                              </p:par>
                              <p:par>
                                <p:cTn id="44" presetID="22" presetClass="entr" presetSubtype="1" fill="hold" grpId="0" nodeType="withEffect">
                                  <p:stCondLst>
                                    <p:cond delay="15800"/>
                                  </p:stCondLst>
                                  <p:childTnLst>
                                    <p:set>
                                      <p:cBhvr>
                                        <p:cTn id="45" dur="1" fill="hold">
                                          <p:stCondLst>
                                            <p:cond delay="0"/>
                                          </p:stCondLst>
                                        </p:cTn>
                                        <p:tgtEl>
                                          <p:spTgt spid="36"/>
                                        </p:tgtEl>
                                        <p:attrNameLst>
                                          <p:attrName>style.visibility</p:attrName>
                                        </p:attrNameLst>
                                      </p:cBhvr>
                                      <p:to>
                                        <p:strVal val="visible"/>
                                      </p:to>
                                    </p:set>
                                    <p:animEffect transition="in" filter="wipe(up)">
                                      <p:cBhvr>
                                        <p:cTn id="46" dur="3500"/>
                                        <p:tgtEl>
                                          <p:spTgt spid="36"/>
                                        </p:tgtEl>
                                      </p:cBhvr>
                                    </p:animEffect>
                                  </p:childTnLst>
                                </p:cTn>
                              </p:par>
                              <p:par>
                                <p:cTn id="47" presetID="22" presetClass="entr" presetSubtype="8" fill="hold" grpId="0" nodeType="withEffect">
                                  <p:stCondLst>
                                    <p:cond delay="1910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600"/>
                                        <p:tgtEl>
                                          <p:spTgt spid="38"/>
                                        </p:tgtEl>
                                      </p:cBhvr>
                                    </p:animEffect>
                                  </p:childTnLst>
                                </p:cTn>
                              </p:par>
                              <p:par>
                                <p:cTn id="50" presetID="18" presetClass="entr" presetSubtype="3" fill="hold" grpId="0" nodeType="withEffect">
                                  <p:stCondLst>
                                    <p:cond delay="19500"/>
                                  </p:stCondLst>
                                  <p:childTnLst>
                                    <p:set>
                                      <p:cBhvr>
                                        <p:cTn id="51" dur="1" fill="hold">
                                          <p:stCondLst>
                                            <p:cond delay="0"/>
                                          </p:stCondLst>
                                        </p:cTn>
                                        <p:tgtEl>
                                          <p:spTgt spid="39"/>
                                        </p:tgtEl>
                                        <p:attrNameLst>
                                          <p:attrName>style.visibility</p:attrName>
                                        </p:attrNameLst>
                                      </p:cBhvr>
                                      <p:to>
                                        <p:strVal val="visible"/>
                                      </p:to>
                                    </p:set>
                                    <p:animEffect transition="in" filter="strips(upRight)">
                                      <p:cBhvr>
                                        <p:cTn id="52" dur="800"/>
                                        <p:tgtEl>
                                          <p:spTgt spid="39"/>
                                        </p:tgtEl>
                                      </p:cBhvr>
                                    </p:animEffect>
                                  </p:childTnLst>
                                </p:cTn>
                              </p:par>
                              <p:par>
                                <p:cTn id="53" presetID="22" presetClass="entr" presetSubtype="8" fill="hold" grpId="0" nodeType="withEffect">
                                  <p:stCondLst>
                                    <p:cond delay="2150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600"/>
                                        <p:tgtEl>
                                          <p:spTgt spid="37"/>
                                        </p:tgtEl>
                                      </p:cBhvr>
                                    </p:animEffect>
                                  </p:childTnLst>
                                </p:cTn>
                              </p:par>
                            </p:childTnLst>
                          </p:cTn>
                        </p:par>
                        <p:par>
                          <p:cTn id="56" fill="hold">
                            <p:stCondLst>
                              <p:cond delay="22100"/>
                            </p:stCondLst>
                            <p:childTnLst>
                              <p:par>
                                <p:cTn id="57" presetID="1" presetClass="exit" presetSubtype="0" fill="hold" nodeType="afterEffect">
                                  <p:stCondLst>
                                    <p:cond delay="0"/>
                                  </p:stCondLst>
                                  <p:childTnLst>
                                    <p:set>
                                      <p:cBhvr>
                                        <p:cTn id="58" dur="1" fill="hold">
                                          <p:stCondLst>
                                            <p:cond delay="0"/>
                                          </p:stCondLst>
                                        </p:cTn>
                                        <p:tgtEl>
                                          <p:spTgt spid="42"/>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0" presetClass="path" presetSubtype="0" fill="hold" nodeType="withEffect">
                                  <p:stCondLst>
                                    <p:cond delay="0"/>
                                  </p:stCondLst>
                                  <p:childTnLst>
                                    <p:animMotion origin="layout" path="M -0.03582 0.07176 L -0.14783 0.05278 L -0.1309 0.04699 L -0.12503 0.06643 L -0.14731 0.10093 L -0.14731 0.10116 " pathEditMode="relative" rAng="0" ptsTypes="AAAAAA">
                                      <p:cBhvr>
                                        <p:cTn id="62" dur="2000" fill="hold"/>
                                        <p:tgtEl>
                                          <p:spTgt spid="46"/>
                                        </p:tgtEl>
                                        <p:attrNameLst>
                                          <p:attrName>ppt_x</p:attrName>
                                          <p:attrName>ppt_y</p:attrName>
                                        </p:attrNameLst>
                                      </p:cBhvr>
                                      <p:rCtr x="-5600" y="200"/>
                                    </p:animMotion>
                                  </p:childTnLst>
                                </p:cTn>
                              </p:par>
                              <p:par>
                                <p:cTn id="63" presetID="22" presetClass="entr" presetSubtype="8" fill="hold" grpId="0" nodeType="withEffect">
                                  <p:stCondLst>
                                    <p:cond delay="1300"/>
                                  </p:stCondLst>
                                  <p:childTnLst>
                                    <p:set>
                                      <p:cBhvr>
                                        <p:cTn id="64" dur="1" fill="hold">
                                          <p:stCondLst>
                                            <p:cond delay="0"/>
                                          </p:stCondLst>
                                        </p:cTn>
                                        <p:tgtEl>
                                          <p:spTgt spid="44"/>
                                        </p:tgtEl>
                                        <p:attrNameLst>
                                          <p:attrName>style.visibility</p:attrName>
                                        </p:attrNameLst>
                                      </p:cBhvr>
                                      <p:to>
                                        <p:strVal val="visible"/>
                                      </p:to>
                                    </p:set>
                                    <p:animEffect transition="in" filter="wipe(left)">
                                      <p:cBhvr>
                                        <p:cTn id="65" dur="500"/>
                                        <p:tgtEl>
                                          <p:spTgt spid="44"/>
                                        </p:tgtEl>
                                      </p:cBhvr>
                                    </p:animEffect>
                                  </p:childTnLst>
                                </p:cTn>
                              </p:par>
                              <p:par>
                                <p:cTn id="66" presetID="22" presetClass="entr" presetSubtype="1" fill="hold" grpId="0" nodeType="withEffect">
                                  <p:stCondLst>
                                    <p:cond delay="1700"/>
                                  </p:stCondLst>
                                  <p:childTnLst>
                                    <p:set>
                                      <p:cBhvr>
                                        <p:cTn id="67" dur="1" fill="hold">
                                          <p:stCondLst>
                                            <p:cond delay="0"/>
                                          </p:stCondLst>
                                        </p:cTn>
                                        <p:tgtEl>
                                          <p:spTgt spid="45"/>
                                        </p:tgtEl>
                                        <p:attrNameLst>
                                          <p:attrName>style.visibility</p:attrName>
                                        </p:attrNameLst>
                                      </p:cBhvr>
                                      <p:to>
                                        <p:strVal val="visible"/>
                                      </p:to>
                                    </p:set>
                                    <p:animEffect transition="in" filter="wipe(up)">
                                      <p:cBhvr>
                                        <p:cTn id="68" dur="500"/>
                                        <p:tgtEl>
                                          <p:spTgt spid="45"/>
                                        </p:tgtEl>
                                      </p:cBhvr>
                                    </p:animEffect>
                                  </p:childTnLst>
                                </p:cTn>
                              </p:par>
                              <p:par>
                                <p:cTn id="69" presetID="47" presetClass="exit" presetSubtype="0" fill="hold" nodeType="withEffect">
                                  <p:stCondLst>
                                    <p:cond delay="3700"/>
                                  </p:stCondLst>
                                  <p:childTnLst>
                                    <p:animEffect transition="out" filter="fade">
                                      <p:cBhvr>
                                        <p:cTn id="70" dur="1000"/>
                                        <p:tgtEl>
                                          <p:spTgt spid="46"/>
                                        </p:tgtEl>
                                      </p:cBhvr>
                                    </p:animEffect>
                                    <p:anim calcmode="lin" valueType="num">
                                      <p:cBhvr>
                                        <p:cTn id="71" dur="1000"/>
                                        <p:tgtEl>
                                          <p:spTgt spid="46"/>
                                        </p:tgtEl>
                                        <p:attrNameLst>
                                          <p:attrName>ppt_x</p:attrName>
                                        </p:attrNameLst>
                                      </p:cBhvr>
                                      <p:tavLst>
                                        <p:tav tm="0">
                                          <p:val>
                                            <p:strVal val="ppt_x"/>
                                          </p:val>
                                        </p:tav>
                                        <p:tav tm="100000">
                                          <p:val>
                                            <p:strVal val="ppt_x"/>
                                          </p:val>
                                        </p:tav>
                                      </p:tavLst>
                                    </p:anim>
                                    <p:anim calcmode="lin" valueType="num">
                                      <p:cBhvr>
                                        <p:cTn id="72" dur="1000"/>
                                        <p:tgtEl>
                                          <p:spTgt spid="46"/>
                                        </p:tgtEl>
                                        <p:attrNameLst>
                                          <p:attrName>ppt_y</p:attrName>
                                        </p:attrNameLst>
                                      </p:cBhvr>
                                      <p:tavLst>
                                        <p:tav tm="0">
                                          <p:val>
                                            <p:strVal val="ppt_y"/>
                                          </p:val>
                                        </p:tav>
                                        <p:tav tm="100000">
                                          <p:val>
                                            <p:strVal val="ppt_y-.1"/>
                                          </p:val>
                                        </p:tav>
                                      </p:tavLst>
                                    </p:anim>
                                    <p:set>
                                      <p:cBhvr>
                                        <p:cTn id="73" dur="1" fill="hold">
                                          <p:stCondLst>
                                            <p:cond delay="9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6" grpId="0" animBg="1"/>
      <p:bldP spid="37" grpId="0" animBg="1"/>
      <p:bldP spid="38" grpId="0" animBg="1"/>
      <p:bldP spid="39" grpId="0" animBg="1"/>
      <p:bldP spid="40" grpId="0" animBg="1"/>
      <p:bldP spid="41" grpId="0" animBg="1"/>
      <p:bldP spid="44"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66788" y="309563"/>
            <a:ext cx="10258425" cy="62388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70" y="8704"/>
            <a:ext cx="12192000" cy="68580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IF umbrella minion minions - animated GIF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10687">
            <a:off x="5867057" y="1878487"/>
            <a:ext cx="4683711" cy="24784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69076" y="1115120"/>
            <a:ext cx="11351939"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rgbClr val="FF0000"/>
                </a:solidFill>
                <a:effectLst>
                  <a:outerShdw blurRad="50800" dist="39000" dir="5460000" algn="tl">
                    <a:srgbClr val="000000">
                      <a:alpha val="38000"/>
                    </a:srgbClr>
                  </a:outerShdw>
                </a:effectLst>
                <a:latin typeface="VNI-Avo" pitchFamily="2" charset="0"/>
              </a:rPr>
              <a:t>CHUÙC CAÙC EM HOÏC GIOÛI !</a:t>
            </a:r>
            <a:endParaRPr lang="en-US" sz="6600" b="1" cap="none" spc="0" dirty="0">
              <a:ln w="11430"/>
              <a:solidFill>
                <a:srgbClr val="FF0000"/>
              </a:solidFill>
              <a:effectLst>
                <a:outerShdw blurRad="50800" dist="39000" dir="5460000" algn="tl">
                  <a:srgbClr val="000000">
                    <a:alpha val="38000"/>
                  </a:srgbClr>
                </a:outerShdw>
              </a:effectLst>
              <a:latin typeface="VNI-Avo" pitchFamily="2" charset="0"/>
            </a:endParaRPr>
          </a:p>
        </p:txBody>
      </p:sp>
    </p:spTree>
    <p:extLst>
      <p:ext uri="{BB962C8B-B14F-4D97-AF65-F5344CB8AC3E}">
        <p14:creationId xmlns:p14="http://schemas.microsoft.com/office/powerpoint/2010/main" val="2941038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8179" y="-11151"/>
            <a:ext cx="3142449" cy="1862048"/>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0" b="1" dirty="0" smtClean="0">
                <a:solidFill>
                  <a:srgbClr val="D60093"/>
                </a:solidFill>
                <a:latin typeface="VNI-Avo" pitchFamily="2" charset="0"/>
              </a:rPr>
              <a:t>oân</a:t>
            </a:r>
            <a:endParaRPr lang="en-US" sz="11500" b="1" dirty="0">
              <a:solidFill>
                <a:srgbClr val="D60093"/>
              </a:solidFill>
              <a:latin typeface="VNI-Avo" pitchFamily="2" charset="0"/>
            </a:endParaRPr>
          </a:p>
        </p:txBody>
      </p:sp>
      <p:sp>
        <p:nvSpPr>
          <p:cNvPr id="5" name="TextBox 7"/>
          <p:cNvSpPr txBox="1"/>
          <p:nvPr/>
        </p:nvSpPr>
        <p:spPr>
          <a:xfrm>
            <a:off x="695393" y="1723420"/>
            <a:ext cx="5560041" cy="132343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dirty="0" smtClean="0">
                <a:latin typeface="VNI-Avo" pitchFamily="2" charset="0"/>
              </a:rPr>
              <a:t>maùi t</a:t>
            </a:r>
            <a:r>
              <a:rPr lang="en-US" sz="8000" b="1" dirty="0" smtClean="0">
                <a:solidFill>
                  <a:srgbClr val="D60093"/>
                </a:solidFill>
                <a:latin typeface="VNI-Avo" pitchFamily="2" charset="0"/>
              </a:rPr>
              <a:t>oân</a:t>
            </a:r>
            <a:r>
              <a:rPr lang="en-US" sz="8000" b="1" dirty="0" smtClean="0">
                <a:latin typeface="VNI-Avo" pitchFamily="2" charset="0"/>
              </a:rPr>
              <a:t> </a:t>
            </a:r>
            <a:endParaRPr lang="en-US" sz="8000" b="1" dirty="0">
              <a:solidFill>
                <a:srgbClr val="CC0066"/>
              </a:solidFill>
              <a:latin typeface="VNI-Avo" pitchFamily="2" charset="0"/>
            </a:endParaRPr>
          </a:p>
        </p:txBody>
      </p:sp>
      <p:sp>
        <p:nvSpPr>
          <p:cNvPr id="6" name="TextBox 8"/>
          <p:cNvSpPr txBox="1"/>
          <p:nvPr/>
        </p:nvSpPr>
        <p:spPr>
          <a:xfrm>
            <a:off x="6468321" y="1752114"/>
            <a:ext cx="4898539" cy="132343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dirty="0" smtClean="0">
                <a:latin typeface="VNI-Avo" pitchFamily="2" charset="0"/>
              </a:rPr>
              <a:t>n</a:t>
            </a:r>
            <a:r>
              <a:rPr lang="en-US" sz="8000" b="1" dirty="0" smtClean="0">
                <a:solidFill>
                  <a:schemeClr val="accent2">
                    <a:lumMod val="50000"/>
                  </a:schemeClr>
                </a:solidFill>
                <a:latin typeface="VNI-Avo" pitchFamily="2" charset="0"/>
              </a:rPr>
              <a:t>oát</a:t>
            </a:r>
            <a:r>
              <a:rPr lang="en-US" sz="8000" b="1" dirty="0" smtClean="0">
                <a:latin typeface="VNI-Avo" pitchFamily="2" charset="0"/>
              </a:rPr>
              <a:t> nhaïc</a:t>
            </a:r>
            <a:endParaRPr lang="en-US" sz="8000" b="1" dirty="0">
              <a:latin typeface="VNI-Avo" pitchFamily="2" charset="0"/>
            </a:endParaRPr>
          </a:p>
        </p:txBody>
      </p:sp>
      <p:sp>
        <p:nvSpPr>
          <p:cNvPr id="9" name="TextBox 3"/>
          <p:cNvSpPr txBox="1"/>
          <p:nvPr/>
        </p:nvSpPr>
        <p:spPr>
          <a:xfrm>
            <a:off x="6499861" y="-63497"/>
            <a:ext cx="2294846" cy="1862048"/>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0" b="1" dirty="0" smtClean="0">
                <a:solidFill>
                  <a:srgbClr val="7030A0"/>
                </a:solidFill>
                <a:latin typeface="VNI-Avo" pitchFamily="2" charset="0"/>
              </a:rPr>
              <a:t>ôn</a:t>
            </a:r>
            <a:endParaRPr lang="en-US" sz="11500" b="1" dirty="0">
              <a:solidFill>
                <a:srgbClr val="7030A0"/>
              </a:solidFill>
              <a:latin typeface="VNI-Avo" pitchFamily="2" charset="0"/>
            </a:endParaRPr>
          </a:p>
        </p:txBody>
      </p:sp>
      <p:sp>
        <p:nvSpPr>
          <p:cNvPr id="10" name="TextBox 9"/>
          <p:cNvSpPr txBox="1"/>
          <p:nvPr/>
        </p:nvSpPr>
        <p:spPr>
          <a:xfrm>
            <a:off x="602154" y="2892994"/>
            <a:ext cx="5560041" cy="132343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dirty="0" smtClean="0">
                <a:latin typeface="VNI-Avo" pitchFamily="2" charset="0"/>
              </a:rPr>
              <a:t>c</a:t>
            </a:r>
            <a:r>
              <a:rPr lang="en-US" sz="8000" b="1" dirty="0" smtClean="0">
                <a:solidFill>
                  <a:srgbClr val="7030A0"/>
                </a:solidFill>
                <a:latin typeface="VNI-Avo" pitchFamily="2" charset="0"/>
              </a:rPr>
              <a:t>ôn</a:t>
            </a:r>
            <a:r>
              <a:rPr lang="en-US" sz="8000" b="1" dirty="0" smtClean="0">
                <a:latin typeface="VNI-Avo" pitchFamily="2" charset="0"/>
              </a:rPr>
              <a:t> möa</a:t>
            </a:r>
            <a:endParaRPr lang="en-US" sz="8000" b="1" dirty="0">
              <a:latin typeface="VNI-Avo" pitchFamily="2" charset="0"/>
            </a:endParaRPr>
          </a:p>
        </p:txBody>
      </p:sp>
      <p:sp>
        <p:nvSpPr>
          <p:cNvPr id="11" name="TextBox 10"/>
          <p:cNvSpPr txBox="1"/>
          <p:nvPr/>
        </p:nvSpPr>
        <p:spPr>
          <a:xfrm>
            <a:off x="6435391" y="3009843"/>
            <a:ext cx="4898539" cy="132343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dirty="0" smtClean="0">
                <a:latin typeface="VNI-Avo" pitchFamily="2" charset="0"/>
              </a:rPr>
              <a:t>caùi v</a:t>
            </a:r>
            <a:r>
              <a:rPr lang="en-US" sz="8000" b="1" dirty="0" smtClean="0">
                <a:solidFill>
                  <a:schemeClr val="accent6">
                    <a:lumMod val="50000"/>
                  </a:schemeClr>
                </a:solidFill>
                <a:latin typeface="VNI-Avo" pitchFamily="2" charset="0"/>
              </a:rPr>
              <a:t>ôït</a:t>
            </a:r>
            <a:endParaRPr lang="en-US" sz="8000" b="1" dirty="0">
              <a:solidFill>
                <a:schemeClr val="accent6">
                  <a:lumMod val="50000"/>
                </a:schemeClr>
              </a:solidFill>
              <a:latin typeface="VNI-Avo" pitchFamily="2" charset="0"/>
            </a:endParaRPr>
          </a:p>
        </p:txBody>
      </p:sp>
      <p:sp>
        <p:nvSpPr>
          <p:cNvPr id="12" name="TextBox 9"/>
          <p:cNvSpPr txBox="1"/>
          <p:nvPr/>
        </p:nvSpPr>
        <p:spPr>
          <a:xfrm>
            <a:off x="14720" y="5751153"/>
            <a:ext cx="12192000" cy="120032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dirty="0" smtClean="0">
                <a:latin typeface="VNI-Avo" pitchFamily="2" charset="0"/>
              </a:rPr>
              <a:t>Beù toâ maøu cho laät ñaät goã.</a:t>
            </a:r>
            <a:endParaRPr lang="en-US" sz="7200" b="1" dirty="0">
              <a:latin typeface="VNI-Avo" pitchFamily="2" charset="0"/>
            </a:endParaRPr>
          </a:p>
        </p:txBody>
      </p:sp>
      <p:sp>
        <p:nvSpPr>
          <p:cNvPr id="15" name="TextBox 14"/>
          <p:cNvSpPr txBox="1"/>
          <p:nvPr/>
        </p:nvSpPr>
        <p:spPr>
          <a:xfrm>
            <a:off x="3898380" y="22302"/>
            <a:ext cx="3142449" cy="1862048"/>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0" b="1" dirty="0" smtClean="0">
                <a:solidFill>
                  <a:schemeClr val="accent2">
                    <a:lumMod val="75000"/>
                  </a:schemeClr>
                </a:solidFill>
                <a:latin typeface="VNI-Avo" pitchFamily="2" charset="0"/>
              </a:rPr>
              <a:t>oât</a:t>
            </a:r>
            <a:endParaRPr lang="en-US" sz="11500" b="1" dirty="0">
              <a:solidFill>
                <a:schemeClr val="accent2">
                  <a:lumMod val="75000"/>
                </a:schemeClr>
              </a:solidFill>
              <a:latin typeface="VNI-Avo" pitchFamily="2" charset="0"/>
            </a:endParaRPr>
          </a:p>
        </p:txBody>
      </p:sp>
      <p:sp>
        <p:nvSpPr>
          <p:cNvPr id="16" name="TextBox 3"/>
          <p:cNvSpPr txBox="1"/>
          <p:nvPr/>
        </p:nvSpPr>
        <p:spPr>
          <a:xfrm>
            <a:off x="9295096" y="0"/>
            <a:ext cx="2294846" cy="1862048"/>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0" b="1" dirty="0" smtClean="0">
                <a:solidFill>
                  <a:schemeClr val="accent6">
                    <a:lumMod val="50000"/>
                  </a:schemeClr>
                </a:solidFill>
                <a:latin typeface="VNI-Avo" pitchFamily="2" charset="0"/>
              </a:rPr>
              <a:t>ôt</a:t>
            </a:r>
            <a:endParaRPr lang="en-US" sz="11500" b="1" dirty="0">
              <a:solidFill>
                <a:schemeClr val="accent6">
                  <a:lumMod val="50000"/>
                </a:schemeClr>
              </a:solidFill>
              <a:latin typeface="VNI-Avo" pitchFamily="2" charset="0"/>
            </a:endParaRPr>
          </a:p>
        </p:txBody>
      </p:sp>
      <p:sp>
        <p:nvSpPr>
          <p:cNvPr id="17" name="TextBox 16"/>
          <p:cNvSpPr txBox="1"/>
          <p:nvPr/>
        </p:nvSpPr>
        <p:spPr>
          <a:xfrm>
            <a:off x="676497" y="4372393"/>
            <a:ext cx="5560041" cy="132343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dirty="0" smtClean="0">
                <a:latin typeface="VNI-Avo" pitchFamily="2" charset="0"/>
              </a:rPr>
              <a:t>l</a:t>
            </a:r>
            <a:r>
              <a:rPr lang="en-US" sz="8000" b="1" dirty="0" smtClean="0">
                <a:solidFill>
                  <a:srgbClr val="D60093"/>
                </a:solidFill>
                <a:latin typeface="VNI-Avo" pitchFamily="2" charset="0"/>
              </a:rPr>
              <a:t>oän</a:t>
            </a:r>
            <a:r>
              <a:rPr lang="en-US" sz="8000" b="1" dirty="0" smtClean="0">
                <a:latin typeface="VNI-Avo" pitchFamily="2" charset="0"/>
              </a:rPr>
              <a:t> x</a:t>
            </a:r>
            <a:r>
              <a:rPr lang="en-US" sz="8000" b="1" dirty="0" smtClean="0">
                <a:solidFill>
                  <a:srgbClr val="D60093"/>
                </a:solidFill>
                <a:latin typeface="VNI-Avo" pitchFamily="2" charset="0"/>
              </a:rPr>
              <a:t>oän</a:t>
            </a:r>
            <a:endParaRPr lang="en-US" sz="8000" b="1" dirty="0">
              <a:solidFill>
                <a:srgbClr val="D60093"/>
              </a:solidFill>
              <a:latin typeface="VNI-Avo" pitchFamily="2" charset="0"/>
            </a:endParaRPr>
          </a:p>
        </p:txBody>
      </p:sp>
      <p:sp>
        <p:nvSpPr>
          <p:cNvPr id="18" name="TextBox 17"/>
          <p:cNvSpPr txBox="1"/>
          <p:nvPr/>
        </p:nvSpPr>
        <p:spPr>
          <a:xfrm>
            <a:off x="6498583" y="4400029"/>
            <a:ext cx="4898539" cy="1323439"/>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dirty="0" smtClean="0">
                <a:latin typeface="VNI-Avo" pitchFamily="2" charset="0"/>
              </a:rPr>
              <a:t>thôï s</a:t>
            </a:r>
            <a:r>
              <a:rPr lang="en-US" sz="8000" b="1" dirty="0" smtClean="0">
                <a:solidFill>
                  <a:srgbClr val="7030A0"/>
                </a:solidFill>
                <a:latin typeface="VNI-Avo" pitchFamily="2" charset="0"/>
              </a:rPr>
              <a:t>ôn</a:t>
            </a:r>
            <a:endParaRPr lang="en-US" sz="8000" b="1" dirty="0">
              <a:solidFill>
                <a:srgbClr val="7030A0"/>
              </a:solidFill>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to="" calcmode="lin" valueType="num">
                                      <p:cBhvr>
                                        <p:cTn id="42" dur="1" fill="hold"/>
                                        <p:tgtEl>
                                          <p:spTgt spid="11"/>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to="" calcmode="lin" valueType="num">
                                      <p:cBhvr>
                                        <p:cTn id="52" dur="1" fill="hold"/>
                                        <p:tgtEl>
                                          <p:spTgt spid="18"/>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slide(fromBottom)">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1" grpId="0"/>
      <p:bldP spid="12"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om background/school/education/escuela/kids Template | PosterMyWall"/>
          <p:cNvPicPr>
            <a:picLocks noChangeAspect="1" noChangeArrowheads="1"/>
          </p:cNvPicPr>
          <p:nvPr/>
        </p:nvPicPr>
        <p:blipFill rotWithShape="1">
          <a:blip r:embed="rId2">
            <a:extLst>
              <a:ext uri="{28A0092B-C50C-407E-A947-70E740481C1C}">
                <a14:useLocalDpi xmlns:a14="http://schemas.microsoft.com/office/drawing/2010/main" val="0"/>
              </a:ext>
            </a:extLst>
          </a:blip>
          <a:srcRect l="14565" t="8309" r="2972"/>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209" y="805607"/>
            <a:ext cx="5160387" cy="1569660"/>
          </a:xfrm>
          <a:prstGeom prst="rect">
            <a:avLst/>
          </a:prstGeom>
          <a:noFill/>
        </p:spPr>
        <p:txBody>
          <a:bodyPr wrap="none" rtlCol="0">
            <a:spAutoFit/>
          </a:bodyPr>
          <a:lstStyle/>
          <a:p>
            <a:r>
              <a:rPr lang="en-US" sz="6000" b="1" dirty="0">
                <a:latin typeface="VNI-Avo" pitchFamily="2" charset="0"/>
                <a:cs typeface="Times New Roman" panose="02020603050405020304" pitchFamily="18" charset="0"/>
              </a:rPr>
              <a:t>    </a:t>
            </a:r>
            <a:r>
              <a:rPr lang="en-US" sz="7200" b="1" u="sng" dirty="0" smtClean="0">
                <a:solidFill>
                  <a:schemeClr val="bg1"/>
                </a:solidFill>
                <a:latin typeface="VNI-Avo" pitchFamily="2" charset="0"/>
                <a:cs typeface="Times New Roman" panose="02020603050405020304" pitchFamily="18" charset="0"/>
              </a:rPr>
              <a:t>Baøi </a:t>
            </a:r>
            <a:r>
              <a:rPr lang="en-US" sz="7200" b="1" u="sng" dirty="0">
                <a:solidFill>
                  <a:schemeClr val="bg1"/>
                </a:solidFill>
                <a:latin typeface="VNI-Avo" pitchFamily="2" charset="0"/>
                <a:cs typeface="Times New Roman" panose="02020603050405020304" pitchFamily="18" charset="0"/>
              </a:rPr>
              <a:t>46</a:t>
            </a:r>
            <a:r>
              <a:rPr lang="en-US" sz="7200" b="1" dirty="0">
                <a:solidFill>
                  <a:schemeClr val="bg1"/>
                </a:solidFill>
                <a:latin typeface="VNI-Avo" pitchFamily="2" charset="0"/>
                <a:cs typeface="Times New Roman" panose="02020603050405020304" pitchFamily="18" charset="0"/>
              </a:rPr>
              <a:t>:</a:t>
            </a:r>
            <a:r>
              <a:rPr lang="en-US" sz="9600" b="1" dirty="0">
                <a:solidFill>
                  <a:schemeClr val="bg1"/>
                </a:solidFill>
                <a:latin typeface="VNI-Avo" pitchFamily="2" charset="0"/>
                <a:cs typeface="Times New Roman" panose="02020603050405020304" pitchFamily="18" charset="0"/>
              </a:rPr>
              <a:t>   </a:t>
            </a:r>
            <a:endParaRPr lang="vi-VN" sz="10000" b="1" dirty="0">
              <a:solidFill>
                <a:schemeClr val="bg1"/>
              </a:solidFill>
              <a:latin typeface="Vni 01 LinotypeZapfino one" pitchFamily="2" charset="2"/>
              <a:cs typeface="Times New Roman" panose="02020603050405020304" pitchFamily="18" charset="0"/>
            </a:endParaRPr>
          </a:p>
        </p:txBody>
      </p:sp>
      <p:sp>
        <p:nvSpPr>
          <p:cNvPr id="6" name="Rectangle 5"/>
          <p:cNvSpPr/>
          <p:nvPr/>
        </p:nvSpPr>
        <p:spPr>
          <a:xfrm>
            <a:off x="1871957" y="2084664"/>
            <a:ext cx="7169817" cy="2246769"/>
          </a:xfrm>
          <a:prstGeom prst="rect">
            <a:avLst/>
          </a:prstGeom>
        </p:spPr>
        <p:txBody>
          <a:bodyPr wrap="square">
            <a:spAutoFit/>
          </a:bodyPr>
          <a:lstStyle/>
          <a:p>
            <a:r>
              <a:rPr lang="en-US" sz="14000" b="1" dirty="0">
                <a:solidFill>
                  <a:schemeClr val="bg1"/>
                </a:solidFill>
                <a:latin typeface="VNI-Avo" pitchFamily="2" charset="0"/>
                <a:cs typeface="Times New Roman" panose="02020603050405020304" pitchFamily="18" charset="0"/>
              </a:rPr>
              <a:t>un ut </a:t>
            </a:r>
            <a:r>
              <a:rPr lang="en-US" sz="14000" b="1" dirty="0" smtClean="0">
                <a:solidFill>
                  <a:schemeClr val="bg1"/>
                </a:solidFill>
                <a:latin typeface="VNI-Avo" pitchFamily="2" charset="0"/>
                <a:cs typeface="Times New Roman" panose="02020603050405020304" pitchFamily="18" charset="0"/>
              </a:rPr>
              <a:t>öt</a:t>
            </a:r>
            <a:endParaRPr lang="vi-VN" sz="14000" b="1" dirty="0">
              <a:solidFill>
                <a:schemeClr val="bg1"/>
              </a:solidFill>
              <a:latin typeface="Vni 01 LinotypeZapfino one" pitchFamily="2" charset="2"/>
              <a:cs typeface="Times New Roman" panose="02020603050405020304" pitchFamily="18" charset="0"/>
            </a:endParaRPr>
          </a:p>
        </p:txBody>
      </p:sp>
      <p:sp>
        <p:nvSpPr>
          <p:cNvPr id="7" name="TextBox 6"/>
          <p:cNvSpPr txBox="1"/>
          <p:nvPr/>
        </p:nvSpPr>
        <p:spPr>
          <a:xfrm>
            <a:off x="4582892" y="4027714"/>
            <a:ext cx="1959428" cy="584775"/>
          </a:xfrm>
          <a:prstGeom prst="rect">
            <a:avLst/>
          </a:prstGeom>
          <a:noFill/>
        </p:spPr>
        <p:txBody>
          <a:bodyPr wrap="square" rtlCol="0">
            <a:spAutoFit/>
          </a:bodyPr>
          <a:lstStyle/>
          <a:p>
            <a:r>
              <a:rPr lang="en-US" sz="3200" b="1" dirty="0" smtClean="0">
                <a:solidFill>
                  <a:schemeClr val="bg1"/>
                </a:solidFill>
                <a:latin typeface="VNI-Avo" pitchFamily="2" charset="0"/>
              </a:rPr>
              <a:t>(Tieát 1)</a:t>
            </a:r>
            <a:endParaRPr lang="en-US" sz="3200" b="1" dirty="0">
              <a:solidFill>
                <a:schemeClr val="bg1"/>
              </a:solidFill>
              <a:latin typeface="VNI-Avo" pitchFamily="2" charset="0"/>
            </a:endParaRPr>
          </a:p>
        </p:txBody>
      </p:sp>
    </p:spTree>
    <p:extLst>
      <p:ext uri="{BB962C8B-B14F-4D97-AF65-F5344CB8AC3E}">
        <p14:creationId xmlns:p14="http://schemas.microsoft.com/office/powerpoint/2010/main" val="19901127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96095" y="1854926"/>
            <a:ext cx="9671172" cy="2215991"/>
          </a:xfrm>
          <a:prstGeom prst="rect">
            <a:avLst/>
          </a:prstGeom>
          <a:noFill/>
        </p:spPr>
        <p:txBody>
          <a:bodyPr wrap="square" rtlCol="0">
            <a:spAutoFit/>
          </a:bodyPr>
          <a:lstStyle/>
          <a:p>
            <a:pPr algn="ctr"/>
            <a:r>
              <a:rPr lang="en-US" sz="13800" b="1" dirty="0" smtClean="0">
                <a:solidFill>
                  <a:srgbClr val="CC0000"/>
                </a:solidFill>
                <a:latin typeface="VNI-Avo" pitchFamily="2" charset="0"/>
              </a:rPr>
              <a:t>Khaùm phaù</a:t>
            </a:r>
            <a:endParaRPr lang="vi-VN" sz="13800" b="1" dirty="0">
              <a:solidFill>
                <a:srgbClr val="CC0000"/>
              </a:solidFill>
            </a:endParaRPr>
          </a:p>
        </p:txBody>
      </p:sp>
    </p:spTree>
    <p:extLst>
      <p:ext uri="{BB962C8B-B14F-4D97-AF65-F5344CB8AC3E}">
        <p14:creationId xmlns:p14="http://schemas.microsoft.com/office/powerpoint/2010/main" val="2389351547"/>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0609" y="3021600"/>
            <a:ext cx="3625386"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aùo th</a:t>
            </a:r>
            <a:r>
              <a:rPr lang="en-US" sz="6000" b="1" dirty="0" smtClean="0">
                <a:solidFill>
                  <a:srgbClr val="FF0000"/>
                </a:solidFill>
                <a:latin typeface="VNI-Avo" pitchFamily="2" charset="0"/>
                <a:cs typeface="Times New Roman" panose="02020603050405020304" pitchFamily="18" charset="0"/>
              </a:rPr>
              <a:t>un</a:t>
            </a:r>
            <a:r>
              <a:rPr lang="en-US" sz="6000" b="1" dirty="0" smtClean="0">
                <a:latin typeface="VNI-Avo" pitchFamily="2" charset="0"/>
                <a:cs typeface="Times New Roman" panose="02020603050405020304" pitchFamily="18" charset="0"/>
              </a:rPr>
              <a:t> </a:t>
            </a:r>
            <a:endParaRPr lang="vi-VN" sz="6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44771" y="3841585"/>
            <a:ext cx="2704892" cy="1015663"/>
          </a:xfrm>
          <a:prstGeom prst="rect">
            <a:avLst/>
          </a:prstGeom>
          <a:noFill/>
        </p:spPr>
        <p:txBody>
          <a:bodyPr wrap="square" rtlCol="0">
            <a:spAutoFit/>
          </a:bodyPr>
          <a:lstStyle/>
          <a:p>
            <a:r>
              <a:rPr lang="en-US" sz="6000" b="1" dirty="0">
                <a:latin typeface="VNI-Avo" pitchFamily="2" charset="0"/>
                <a:cs typeface="Times New Roman" panose="02020603050405020304" pitchFamily="18" charset="0"/>
              </a:rPr>
              <a:t>  </a:t>
            </a:r>
            <a:r>
              <a:rPr lang="en-US" sz="6000" b="1" dirty="0" err="1">
                <a:latin typeface="VNI-Avo" pitchFamily="2" charset="0"/>
                <a:cs typeface="Times New Roman" panose="02020603050405020304" pitchFamily="18" charset="0"/>
              </a:rPr>
              <a:t>th</a:t>
            </a:r>
            <a:r>
              <a:rPr lang="en-US" sz="6000" b="1" dirty="0" err="1">
                <a:solidFill>
                  <a:srgbClr val="FF0000"/>
                </a:solidFill>
                <a:latin typeface="VNI-Avo" pitchFamily="2" charset="0"/>
                <a:cs typeface="Times New Roman" panose="02020603050405020304" pitchFamily="18" charset="0"/>
              </a:rPr>
              <a:t>un</a:t>
            </a:r>
            <a:endParaRPr lang="vi-VN" sz="60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141277" y="4740952"/>
            <a:ext cx="1886458" cy="1015663"/>
          </a:xfrm>
          <a:prstGeom prst="rect">
            <a:avLst/>
          </a:prstGeom>
          <a:noFill/>
        </p:spPr>
        <p:txBody>
          <a:bodyPr wrap="square" rtlCol="0">
            <a:spAutoFit/>
          </a:bodyPr>
          <a:lstStyle/>
          <a:p>
            <a:r>
              <a:rPr lang="en-US" sz="6000" b="1" dirty="0">
                <a:solidFill>
                  <a:srgbClr val="FF0000"/>
                </a:solidFill>
                <a:latin typeface="VNI-Avo" pitchFamily="2" charset="0"/>
                <a:cs typeface="Times New Roman" panose="02020603050405020304" pitchFamily="18" charset="0"/>
              </a:rPr>
              <a:t> un</a:t>
            </a:r>
            <a:r>
              <a:rPr lang="en-US" sz="6000" b="1" dirty="0">
                <a:latin typeface="VNI-Avo" pitchFamily="2" charset="0"/>
                <a:cs typeface="Times New Roman" panose="02020603050405020304" pitchFamily="18" charset="0"/>
              </a:rPr>
              <a:t> </a:t>
            </a:r>
            <a:endParaRPr lang="vi-VN" sz="6000" b="1"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249005" y="5840460"/>
            <a:ext cx="3778709" cy="782524"/>
            <a:chOff x="701023" y="5373786"/>
            <a:chExt cx="3850112" cy="806364"/>
          </a:xfrm>
        </p:grpSpPr>
        <p:sp>
          <p:nvSpPr>
            <p:cNvPr id="13" name="Rectangle 12"/>
            <p:cNvSpPr/>
            <p:nvPr/>
          </p:nvSpPr>
          <p:spPr>
            <a:xfrm>
              <a:off x="701023" y="5373862"/>
              <a:ext cx="85128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a:latin typeface="VNI-Avo" pitchFamily="2" charset="0"/>
                  <a:cs typeface="Times New Roman" panose="02020603050405020304" pitchFamily="18" charset="0"/>
                </a:rPr>
                <a:t>u</a:t>
              </a:r>
              <a:endParaRPr lang="vi-VN" sz="5400" dirty="0">
                <a:latin typeface="Times New Roman" panose="02020603050405020304" pitchFamily="18" charset="0"/>
                <a:cs typeface="Times New Roman" panose="02020603050405020304" pitchFamily="18" charset="0"/>
              </a:endParaRPr>
            </a:p>
          </p:txBody>
        </p:sp>
        <p:sp>
          <p:nvSpPr>
            <p:cNvPr id="14" name="Rectangle 13"/>
            <p:cNvSpPr/>
            <p:nvPr/>
          </p:nvSpPr>
          <p:spPr>
            <a:xfrm>
              <a:off x="1988368" y="5373786"/>
              <a:ext cx="946859"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a:latin typeface="VNI-Avo" pitchFamily="2" charset="0"/>
                  <a:cs typeface="Times New Roman" panose="02020603050405020304" pitchFamily="18" charset="0"/>
                </a:rPr>
                <a:t>n</a:t>
              </a:r>
              <a:endParaRPr lang="vi-VN" sz="5400" dirty="0">
                <a:latin typeface="Times New Roman" panose="02020603050405020304" pitchFamily="18" charset="0"/>
                <a:cs typeface="Times New Roman" panose="02020603050405020304" pitchFamily="18" charset="0"/>
              </a:endParaRPr>
            </a:p>
          </p:txBody>
        </p:sp>
        <p:cxnSp>
          <p:nvCxnSpPr>
            <p:cNvPr id="15" name="Straight Connector 14"/>
            <p:cNvCxnSpPr>
              <a:stCxn id="13" idx="3"/>
            </p:cNvCxnSpPr>
            <p:nvPr/>
          </p:nvCxnSpPr>
          <p:spPr>
            <a:xfrm flipV="1">
              <a:off x="1552304" y="5775718"/>
              <a:ext cx="421265" cy="1288"/>
            </a:xfrm>
            <a:prstGeom prst="line">
              <a:avLst/>
            </a:prstGeom>
            <a:ln w="28575"/>
          </p:spPr>
          <p:style>
            <a:lnRef idx="1">
              <a:schemeClr val="dk1"/>
            </a:lnRef>
            <a:fillRef idx="0">
              <a:schemeClr val="dk1"/>
            </a:fillRef>
            <a:effectRef idx="0">
              <a:schemeClr val="dk1"/>
            </a:effectRef>
            <a:fontRef idx="minor">
              <a:schemeClr val="tx1"/>
            </a:fontRef>
          </p:style>
        </p:cxnSp>
        <p:sp>
          <p:nvSpPr>
            <p:cNvPr id="16" name="Rectangle 15"/>
            <p:cNvSpPr/>
            <p:nvPr/>
          </p:nvSpPr>
          <p:spPr>
            <a:xfrm>
              <a:off x="3457191" y="5373786"/>
              <a:ext cx="1093944"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a:latin typeface="VNI-Avo" pitchFamily="2" charset="0"/>
                  <a:cs typeface="Times New Roman" panose="02020603050405020304" pitchFamily="18" charset="0"/>
                </a:rPr>
                <a:t>un</a:t>
              </a:r>
              <a:endParaRPr lang="vi-VN" sz="5400" dirty="0">
                <a:latin typeface="Times New Roman" panose="02020603050405020304" pitchFamily="18" charset="0"/>
                <a:cs typeface="Times New Roman" panose="02020603050405020304" pitchFamily="18" charset="0"/>
              </a:endParaRPr>
            </a:p>
          </p:txBody>
        </p:sp>
        <p:cxnSp>
          <p:nvCxnSpPr>
            <p:cNvPr id="17" name="Straight Arrow Connector 16"/>
            <p:cNvCxnSpPr>
              <a:stCxn id="14" idx="3"/>
              <a:endCxn id="16" idx="1"/>
            </p:cNvCxnSpPr>
            <p:nvPr/>
          </p:nvCxnSpPr>
          <p:spPr>
            <a:xfrm>
              <a:off x="2935227" y="5775718"/>
              <a:ext cx="5219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26" name="TextBox 25"/>
          <p:cNvSpPr txBox="1"/>
          <p:nvPr/>
        </p:nvSpPr>
        <p:spPr>
          <a:xfrm>
            <a:off x="2812950" y="4731127"/>
            <a:ext cx="1430082" cy="1015663"/>
          </a:xfrm>
          <a:prstGeom prst="rect">
            <a:avLst/>
          </a:prstGeom>
          <a:noFill/>
        </p:spPr>
        <p:txBody>
          <a:bodyPr wrap="square" rtlCol="0">
            <a:spAutoFit/>
          </a:bodyPr>
          <a:lstStyle/>
          <a:p>
            <a:r>
              <a:rPr lang="en-US" sz="6000" b="1" dirty="0" err="1">
                <a:solidFill>
                  <a:srgbClr val="0000FF"/>
                </a:solidFill>
                <a:latin typeface="VNI-Avo" pitchFamily="2" charset="0"/>
                <a:cs typeface="Times New Roman" panose="02020603050405020304" pitchFamily="18" charset="0"/>
              </a:rPr>
              <a:t>n</a:t>
            </a:r>
            <a:endParaRPr lang="vi-VN" sz="6000" b="1" dirty="0">
              <a:solidFill>
                <a:srgbClr val="0000FF"/>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360768" y="4742014"/>
            <a:ext cx="917691" cy="1015663"/>
          </a:xfrm>
          <a:prstGeom prst="rect">
            <a:avLst/>
          </a:prstGeom>
          <a:noFill/>
        </p:spPr>
        <p:txBody>
          <a:bodyPr wrap="square" rtlCol="0">
            <a:spAutoFit/>
          </a:bodyPr>
          <a:lstStyle/>
          <a:p>
            <a:r>
              <a:rPr lang="en-US" sz="6000" b="1" dirty="0">
                <a:solidFill>
                  <a:srgbClr val="D60093"/>
                </a:solidFill>
                <a:latin typeface="VNI-Avo" pitchFamily="2" charset="0"/>
                <a:cs typeface="Times New Roman" panose="02020603050405020304" pitchFamily="18" charset="0"/>
              </a:rPr>
              <a:t>u</a:t>
            </a:r>
            <a:endParaRPr lang="vi-VN" sz="6000" b="1" dirty="0">
              <a:solidFill>
                <a:srgbClr val="D60093"/>
              </a:solidFill>
              <a:latin typeface="Times New Roman" panose="02020603050405020304" pitchFamily="18" charset="0"/>
              <a:cs typeface="Times New Roman" panose="02020603050405020304" pitchFamily="18" charset="0"/>
            </a:endParaRPr>
          </a:p>
        </p:txBody>
      </p:sp>
      <p:sp>
        <p:nvSpPr>
          <p:cNvPr id="30" name="AutoShape 4" descr="COMBO 2 CÂY GIỐNG CHANH KHÔNG HẠT DÒNG QUẢ CHÙM SIÊU NĂNG SUẤT, CAM KẾT  GIỐNG CHUẨN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sp>
        <p:nvSpPr>
          <p:cNvPr id="31" name="AutoShape 6" descr="COMBO 2 CÂY GIỐNG CHANH KHÔNG HẠT DÒNG QUẢ CHÙM SIÊU NĂNG SUẤT, CAM KẾT  GIỐNG CHUẨN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sp>
        <p:nvSpPr>
          <p:cNvPr id="32" name="AutoShape 8" descr="COMBO 2 CÂY GIỐNG CHANH KHÔNG HẠT DÒNG QUẢ CHÙM SIÊU NĂNG SUẤT, CAM KẾT  GIỐNG CHUẨN | Lazada.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sp>
        <p:nvSpPr>
          <p:cNvPr id="33" name="AutoShape 12" descr="COMBO 2 CÂY GIỐNG CHANH KHÔNG HẠT DÒNG QUẢ CHÙM SIÊU NĂNG SUẤT, CAM KẾT  GIỐNG CHUẨN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pic>
        <p:nvPicPr>
          <p:cNvPr id="42" name="Picture 41"/>
          <p:cNvPicPr>
            <a:picLocks noChangeAspect="1"/>
          </p:cNvPicPr>
          <p:nvPr/>
        </p:nvPicPr>
        <p:blipFill rotWithShape="1">
          <a:blip r:embed="rId2"/>
          <a:srcRect l="23562" t="24206" r="58032" b="40873"/>
          <a:stretch/>
        </p:blipFill>
        <p:spPr>
          <a:xfrm>
            <a:off x="289333" y="102381"/>
            <a:ext cx="3127876" cy="2913106"/>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0" name="TextBox 59"/>
          <p:cNvSpPr txBox="1"/>
          <p:nvPr/>
        </p:nvSpPr>
        <p:spPr>
          <a:xfrm>
            <a:off x="5046792" y="3814929"/>
            <a:ext cx="1713237" cy="1015663"/>
          </a:xfrm>
          <a:prstGeom prst="rect">
            <a:avLst/>
          </a:prstGeom>
          <a:noFill/>
        </p:spPr>
        <p:txBody>
          <a:bodyPr wrap="square" rtlCol="0">
            <a:spAutoFit/>
          </a:bodyPr>
          <a:lstStyle/>
          <a:p>
            <a:r>
              <a:rPr lang="en-US" sz="6000" b="1" dirty="0" smtClean="0">
                <a:solidFill>
                  <a:srgbClr val="FF0000"/>
                </a:solidFill>
                <a:latin typeface="VNI-Avo" pitchFamily="2" charset="0"/>
                <a:cs typeface="Times New Roman" panose="02020603050405020304" pitchFamily="18" charset="0"/>
              </a:rPr>
              <a:t>buùt </a:t>
            </a:r>
            <a:endParaRPr lang="vi-VN" sz="6000" b="1" dirty="0">
              <a:solidFill>
                <a:srgbClr val="FF0000"/>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5606146" y="3744684"/>
            <a:ext cx="931826" cy="1938992"/>
          </a:xfrm>
          <a:prstGeom prst="rect">
            <a:avLst/>
          </a:prstGeom>
          <a:noFill/>
        </p:spPr>
        <p:txBody>
          <a:bodyPr wrap="square" rtlCol="0">
            <a:spAutoFit/>
          </a:bodyPr>
          <a:lstStyle/>
          <a:p>
            <a:r>
              <a:rPr lang="en-US" sz="6000" b="1" dirty="0">
                <a:solidFill>
                  <a:srgbClr val="FF0000"/>
                </a:solidFill>
                <a:latin typeface="VNI-Avo" pitchFamily="2" charset="0"/>
                <a:cs typeface="Times New Roman" panose="02020603050405020304" pitchFamily="18" charset="0"/>
              </a:rPr>
              <a:t>  </a:t>
            </a:r>
            <a:r>
              <a:rPr lang="en-US" sz="6000" b="1" dirty="0" err="1">
                <a:solidFill>
                  <a:srgbClr val="FF0000"/>
                </a:solidFill>
                <a:latin typeface="VNI-Avo" pitchFamily="2" charset="0"/>
                <a:cs typeface="Times New Roman" panose="02020603050405020304" pitchFamily="18" charset="0"/>
              </a:rPr>
              <a:t>ut</a:t>
            </a:r>
            <a:r>
              <a:rPr lang="en-US" sz="6000" b="1" dirty="0">
                <a:latin typeface="VNI-Avo" pitchFamily="2" charset="0"/>
                <a:cs typeface="Times New Roman" panose="02020603050405020304" pitchFamily="18" charset="0"/>
              </a:rPr>
              <a:t> </a:t>
            </a:r>
            <a:endParaRPr lang="vi-VN" sz="6000" b="1" dirty="0">
              <a:latin typeface="Times New Roman" panose="02020603050405020304" pitchFamily="18" charset="0"/>
              <a:cs typeface="Times New Roman" panose="02020603050405020304" pitchFamily="18" charset="0"/>
            </a:endParaRPr>
          </a:p>
        </p:txBody>
      </p:sp>
      <p:grpSp>
        <p:nvGrpSpPr>
          <p:cNvPr id="62" name="Group 61"/>
          <p:cNvGrpSpPr/>
          <p:nvPr/>
        </p:nvGrpSpPr>
        <p:grpSpPr>
          <a:xfrm>
            <a:off x="4695786" y="5923722"/>
            <a:ext cx="3175008" cy="677850"/>
            <a:chOff x="701023" y="5373786"/>
            <a:chExt cx="3850112" cy="806364"/>
          </a:xfrm>
        </p:grpSpPr>
        <p:sp>
          <p:nvSpPr>
            <p:cNvPr id="63" name="Rectangle 62"/>
            <p:cNvSpPr/>
            <p:nvPr/>
          </p:nvSpPr>
          <p:spPr>
            <a:xfrm>
              <a:off x="701023" y="5373862"/>
              <a:ext cx="85128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a:latin typeface="VNI-Avo" pitchFamily="2" charset="0"/>
                  <a:cs typeface="Times New Roman" panose="02020603050405020304" pitchFamily="18" charset="0"/>
                </a:rPr>
                <a:t>u</a:t>
              </a:r>
              <a:endParaRPr lang="vi-VN" sz="5400" dirty="0">
                <a:latin typeface="Times New Roman" panose="02020603050405020304" pitchFamily="18" charset="0"/>
                <a:cs typeface="Times New Roman" panose="02020603050405020304" pitchFamily="18" charset="0"/>
              </a:endParaRPr>
            </a:p>
          </p:txBody>
        </p:sp>
        <p:sp>
          <p:nvSpPr>
            <p:cNvPr id="64" name="Rectangle 63"/>
            <p:cNvSpPr/>
            <p:nvPr/>
          </p:nvSpPr>
          <p:spPr>
            <a:xfrm>
              <a:off x="2077811" y="5373786"/>
              <a:ext cx="796468"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a:latin typeface="VNI-Avo" pitchFamily="2" charset="0"/>
                  <a:cs typeface="Times New Roman" panose="02020603050405020304" pitchFamily="18" charset="0"/>
                </a:rPr>
                <a:t>t</a:t>
              </a:r>
              <a:endParaRPr lang="vi-VN" sz="5400" dirty="0">
                <a:latin typeface="Times New Roman" panose="02020603050405020304" pitchFamily="18" charset="0"/>
                <a:cs typeface="Times New Roman" panose="02020603050405020304" pitchFamily="18" charset="0"/>
              </a:endParaRPr>
            </a:p>
          </p:txBody>
        </p:sp>
        <p:cxnSp>
          <p:nvCxnSpPr>
            <p:cNvPr id="65" name="Straight Connector 64"/>
            <p:cNvCxnSpPr>
              <a:stCxn id="63" idx="3"/>
              <a:endCxn id="64" idx="1"/>
            </p:cNvCxnSpPr>
            <p:nvPr/>
          </p:nvCxnSpPr>
          <p:spPr>
            <a:xfrm flipV="1">
              <a:off x="1552304" y="5775718"/>
              <a:ext cx="525507" cy="1288"/>
            </a:xfrm>
            <a:prstGeom prst="line">
              <a:avLst/>
            </a:prstGeom>
            <a:ln w="28575"/>
          </p:spPr>
          <p:style>
            <a:lnRef idx="1">
              <a:schemeClr val="dk1"/>
            </a:lnRef>
            <a:fillRef idx="0">
              <a:schemeClr val="dk1"/>
            </a:fillRef>
            <a:effectRef idx="0">
              <a:schemeClr val="dk1"/>
            </a:effectRef>
            <a:fontRef idx="minor">
              <a:schemeClr val="tx1"/>
            </a:fontRef>
          </p:style>
        </p:cxnSp>
        <p:sp>
          <p:nvSpPr>
            <p:cNvPr id="66" name="Rectangle 65"/>
            <p:cNvSpPr/>
            <p:nvPr/>
          </p:nvSpPr>
          <p:spPr>
            <a:xfrm>
              <a:off x="3457191" y="5373786"/>
              <a:ext cx="1093944"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a:latin typeface="VNI-Avo" pitchFamily="2" charset="0"/>
                  <a:cs typeface="Times New Roman" panose="02020603050405020304" pitchFamily="18" charset="0"/>
                </a:rPr>
                <a:t>ut</a:t>
              </a:r>
              <a:endParaRPr lang="vi-VN" sz="5400" dirty="0">
                <a:latin typeface="Times New Roman" panose="02020603050405020304" pitchFamily="18" charset="0"/>
                <a:cs typeface="Times New Roman" panose="02020603050405020304" pitchFamily="18" charset="0"/>
              </a:endParaRPr>
            </a:p>
          </p:txBody>
        </p:sp>
        <p:cxnSp>
          <p:nvCxnSpPr>
            <p:cNvPr id="67" name="Straight Arrow Connector 66"/>
            <p:cNvCxnSpPr>
              <a:stCxn id="64" idx="3"/>
              <a:endCxn id="66" idx="1"/>
            </p:cNvCxnSpPr>
            <p:nvPr/>
          </p:nvCxnSpPr>
          <p:spPr>
            <a:xfrm>
              <a:off x="2874279" y="5775718"/>
              <a:ext cx="58291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69" name="TextBox 68"/>
          <p:cNvSpPr txBox="1"/>
          <p:nvPr/>
        </p:nvSpPr>
        <p:spPr>
          <a:xfrm>
            <a:off x="5611294" y="4656440"/>
            <a:ext cx="900966" cy="1015663"/>
          </a:xfrm>
          <a:prstGeom prst="rect">
            <a:avLst/>
          </a:prstGeom>
          <a:noFill/>
        </p:spPr>
        <p:txBody>
          <a:bodyPr wrap="square" rtlCol="0">
            <a:spAutoFit/>
          </a:bodyPr>
          <a:lstStyle/>
          <a:p>
            <a:r>
              <a:rPr lang="en-US" sz="6000" b="1" dirty="0">
                <a:solidFill>
                  <a:srgbClr val="D60093"/>
                </a:solidFill>
                <a:latin typeface="VNI-Avo" pitchFamily="2" charset="0"/>
                <a:cs typeface="Times New Roman" panose="02020603050405020304" pitchFamily="18" charset="0"/>
              </a:rPr>
              <a:t>u</a:t>
            </a:r>
            <a:endParaRPr lang="vi-VN" sz="6000" b="1" dirty="0">
              <a:solidFill>
                <a:srgbClr val="D60093"/>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6065665" y="4656440"/>
            <a:ext cx="605281" cy="1015663"/>
          </a:xfrm>
          <a:prstGeom prst="rect">
            <a:avLst/>
          </a:prstGeom>
          <a:noFill/>
        </p:spPr>
        <p:txBody>
          <a:bodyPr wrap="square" rtlCol="0">
            <a:spAutoFit/>
          </a:bodyPr>
          <a:lstStyle/>
          <a:p>
            <a:r>
              <a:rPr lang="en-US" sz="6000" b="1" dirty="0">
                <a:solidFill>
                  <a:schemeClr val="accent2"/>
                </a:solidFill>
                <a:latin typeface="VNI-Avo" pitchFamily="2" charset="0"/>
                <a:cs typeface="Times New Roman" panose="02020603050405020304" pitchFamily="18" charset="0"/>
              </a:rPr>
              <a:t>t</a:t>
            </a:r>
            <a:endParaRPr lang="vi-VN" sz="6000" b="1" dirty="0">
              <a:solidFill>
                <a:schemeClr val="accent2"/>
              </a:solidFill>
              <a:latin typeface="Times New Roman" panose="02020603050405020304" pitchFamily="18" charset="0"/>
              <a:cs typeface="Times New Roman" panose="02020603050405020304" pitchFamily="18" charset="0"/>
            </a:endParaRPr>
          </a:p>
        </p:txBody>
      </p:sp>
      <p:sp>
        <p:nvSpPr>
          <p:cNvPr id="71" name="TextBox 70"/>
          <p:cNvSpPr txBox="1"/>
          <p:nvPr/>
        </p:nvSpPr>
        <p:spPr>
          <a:xfrm>
            <a:off x="5049517" y="3012044"/>
            <a:ext cx="2849413"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buùt </a:t>
            </a:r>
            <a:r>
              <a:rPr lang="en-US" sz="6000" b="1" dirty="0">
                <a:latin typeface="VNI-Avo" pitchFamily="2" charset="0"/>
                <a:cs typeface="Times New Roman" panose="02020603050405020304" pitchFamily="18" charset="0"/>
              </a:rPr>
              <a:t>chì</a:t>
            </a:r>
            <a:endParaRPr lang="vi-VN" sz="6000" b="1" dirty="0">
              <a:latin typeface="Times New Roman" panose="02020603050405020304" pitchFamily="18" charset="0"/>
              <a:cs typeface="Times New Roman" panose="02020603050405020304" pitchFamily="18" charset="0"/>
            </a:endParaRPr>
          </a:p>
        </p:txBody>
      </p:sp>
      <p:sp>
        <p:nvSpPr>
          <p:cNvPr id="73" name="AutoShape 4" descr="COMBO 2 CÂY GIỐNG CHANH KHÔNG HẠT DÒNG QUẢ CHÙM SIÊU NĂNG SUẤT, CAM KẾT  GIỐNG CHUẨN | Lazada.vn"/>
          <p:cNvSpPr>
            <a:spLocks noChangeAspect="1" noChangeArrowheads="1"/>
          </p:cNvSpPr>
          <p:nvPr/>
        </p:nvSpPr>
        <p:spPr bwMode="auto">
          <a:xfrm>
            <a:off x="4250497" y="-865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sp>
        <p:nvSpPr>
          <p:cNvPr id="74" name="AutoShape 6" descr="COMBO 2 CÂY GIỐNG CHANH KHÔNG HẠT DÒNG QUẢ CHÙM SIÊU NĂNG SUẤT, CAM KẾT  GIỐNG CHUẨN | Lazada.vn"/>
          <p:cNvSpPr>
            <a:spLocks noChangeAspect="1" noChangeArrowheads="1"/>
          </p:cNvSpPr>
          <p:nvPr/>
        </p:nvSpPr>
        <p:spPr bwMode="auto">
          <a:xfrm>
            <a:off x="4402897" y="658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sp>
        <p:nvSpPr>
          <p:cNvPr id="75" name="AutoShape 8" descr="COMBO 2 CÂY GIỐNG CHANH KHÔNG HẠT DÒNG QUẢ CHÙM SIÊU NĂNG SUẤT, CAM KẾT  GIỐNG CHUẨN | Lazada.vn"/>
          <p:cNvSpPr>
            <a:spLocks noChangeAspect="1" noChangeArrowheads="1"/>
          </p:cNvSpPr>
          <p:nvPr/>
        </p:nvSpPr>
        <p:spPr bwMode="auto">
          <a:xfrm>
            <a:off x="4555297" y="2182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p>
        </p:txBody>
      </p:sp>
      <p:pic>
        <p:nvPicPr>
          <p:cNvPr id="76" name="Picture 75"/>
          <p:cNvPicPr>
            <a:picLocks noChangeAspect="1"/>
          </p:cNvPicPr>
          <p:nvPr/>
        </p:nvPicPr>
        <p:blipFill rotWithShape="1">
          <a:blip r:embed="rId3"/>
          <a:srcRect l="22642" t="19990" r="59733" b="49058"/>
          <a:stretch/>
        </p:blipFill>
        <p:spPr>
          <a:xfrm>
            <a:off x="8826502" y="178902"/>
            <a:ext cx="3031427" cy="2868160"/>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7" name="TextBox 76"/>
          <p:cNvSpPr txBox="1"/>
          <p:nvPr/>
        </p:nvSpPr>
        <p:spPr>
          <a:xfrm>
            <a:off x="9067175" y="3856069"/>
            <a:ext cx="2849413" cy="1015663"/>
          </a:xfrm>
          <a:prstGeom prst="rect">
            <a:avLst/>
          </a:prstGeom>
          <a:noFill/>
        </p:spPr>
        <p:txBody>
          <a:bodyPr wrap="square" rtlCol="0">
            <a:spAutoFit/>
          </a:bodyPr>
          <a:lstStyle/>
          <a:p>
            <a:r>
              <a:rPr lang="en-US" sz="6000" b="1" dirty="0">
                <a:latin typeface="VNI-Avo" pitchFamily="2" charset="0"/>
                <a:cs typeface="Times New Roman" panose="02020603050405020304" pitchFamily="18" charset="0"/>
              </a:rPr>
              <a:t> </a:t>
            </a:r>
            <a:r>
              <a:rPr lang="en-US" sz="6000" b="1" dirty="0" smtClean="0">
                <a:latin typeface="VNI-Avo" pitchFamily="2" charset="0"/>
                <a:cs typeface="Times New Roman" panose="02020603050405020304" pitchFamily="18" charset="0"/>
              </a:rPr>
              <a:t>m</a:t>
            </a:r>
            <a:r>
              <a:rPr lang="en-US" sz="6000" b="1" dirty="0" smtClean="0">
                <a:solidFill>
                  <a:srgbClr val="FF0000"/>
                </a:solidFill>
                <a:latin typeface="VNI-Avo" pitchFamily="2" charset="0"/>
                <a:cs typeface="Times New Roman" panose="02020603050405020304" pitchFamily="18" charset="0"/>
              </a:rPr>
              <a:t>öùt </a:t>
            </a:r>
            <a:endParaRPr lang="vi-VN" sz="6000" b="1" dirty="0">
              <a:solidFill>
                <a:srgbClr val="FF0000"/>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9240822" y="3055645"/>
            <a:ext cx="2849413" cy="1015663"/>
          </a:xfrm>
          <a:prstGeom prst="rect">
            <a:avLst/>
          </a:prstGeom>
          <a:noFill/>
        </p:spPr>
        <p:txBody>
          <a:bodyPr wrap="square" rtlCol="0">
            <a:spAutoFit/>
          </a:bodyPr>
          <a:lstStyle/>
          <a:p>
            <a:r>
              <a:rPr lang="en-US" sz="6000" b="1" dirty="0" smtClean="0">
                <a:latin typeface="VNI-Avo" pitchFamily="2" charset="0"/>
                <a:cs typeface="Times New Roman" panose="02020603050405020304" pitchFamily="18" charset="0"/>
              </a:rPr>
              <a:t>m</a:t>
            </a:r>
            <a:r>
              <a:rPr lang="en-US" sz="6000" b="1" dirty="0" smtClean="0">
                <a:solidFill>
                  <a:srgbClr val="FF0000"/>
                </a:solidFill>
                <a:latin typeface="VNI-Avo" pitchFamily="2" charset="0"/>
                <a:cs typeface="Times New Roman" panose="02020603050405020304" pitchFamily="18" charset="0"/>
              </a:rPr>
              <a:t>öùt </a:t>
            </a:r>
            <a:r>
              <a:rPr lang="en-US" sz="6000" b="1" dirty="0" smtClean="0">
                <a:latin typeface="VNI-Avo" pitchFamily="2" charset="0"/>
                <a:cs typeface="Times New Roman" panose="02020603050405020304" pitchFamily="18" charset="0"/>
              </a:rPr>
              <a:t>teát</a:t>
            </a:r>
            <a:endParaRPr lang="vi-VN" sz="6000" b="1" dirty="0">
              <a:latin typeface="Times New Roman" panose="02020603050405020304" pitchFamily="18" charset="0"/>
              <a:cs typeface="Times New Roman" panose="02020603050405020304" pitchFamily="18" charset="0"/>
            </a:endParaRPr>
          </a:p>
        </p:txBody>
      </p:sp>
      <p:sp>
        <p:nvSpPr>
          <p:cNvPr id="79" name="TextBox 78"/>
          <p:cNvSpPr txBox="1"/>
          <p:nvPr/>
        </p:nvSpPr>
        <p:spPr>
          <a:xfrm>
            <a:off x="10039153" y="4686953"/>
            <a:ext cx="1047449" cy="1015663"/>
          </a:xfrm>
          <a:prstGeom prst="rect">
            <a:avLst/>
          </a:prstGeom>
          <a:noFill/>
        </p:spPr>
        <p:txBody>
          <a:bodyPr wrap="square" rtlCol="0">
            <a:spAutoFit/>
          </a:bodyPr>
          <a:lstStyle/>
          <a:p>
            <a:r>
              <a:rPr lang="en-US" sz="6000" b="1" dirty="0" smtClean="0">
                <a:solidFill>
                  <a:srgbClr val="FF0000"/>
                </a:solidFill>
                <a:latin typeface="VNI-Avo" pitchFamily="2" charset="0"/>
                <a:cs typeface="Times New Roman" panose="02020603050405020304" pitchFamily="18" charset="0"/>
              </a:rPr>
              <a:t>öt</a:t>
            </a:r>
            <a:r>
              <a:rPr lang="en-US" sz="6000" b="1" dirty="0" smtClean="0">
                <a:latin typeface="VNI-Avo" pitchFamily="2" charset="0"/>
                <a:cs typeface="Times New Roman" panose="02020603050405020304" pitchFamily="18" charset="0"/>
              </a:rPr>
              <a:t> </a:t>
            </a:r>
            <a:endParaRPr lang="vi-VN" sz="6000" b="1" dirty="0">
              <a:latin typeface="Times New Roman" panose="02020603050405020304" pitchFamily="18" charset="0"/>
              <a:cs typeface="Times New Roman" panose="02020603050405020304" pitchFamily="18" charset="0"/>
            </a:endParaRPr>
          </a:p>
        </p:txBody>
      </p:sp>
      <p:sp>
        <p:nvSpPr>
          <p:cNvPr id="81" name="TextBox 80"/>
          <p:cNvSpPr txBox="1"/>
          <p:nvPr/>
        </p:nvSpPr>
        <p:spPr>
          <a:xfrm>
            <a:off x="10045600" y="4678783"/>
            <a:ext cx="900966" cy="1015663"/>
          </a:xfrm>
          <a:prstGeom prst="rect">
            <a:avLst/>
          </a:prstGeom>
          <a:noFill/>
        </p:spPr>
        <p:txBody>
          <a:bodyPr wrap="square" rtlCol="0">
            <a:spAutoFit/>
          </a:bodyPr>
          <a:lstStyle/>
          <a:p>
            <a:r>
              <a:rPr lang="en-US" sz="6000" b="1" dirty="0" smtClean="0">
                <a:solidFill>
                  <a:srgbClr val="00B050"/>
                </a:solidFill>
                <a:latin typeface="VNI-Avo" pitchFamily="2" charset="0"/>
                <a:cs typeface="Times New Roman" panose="02020603050405020304" pitchFamily="18" charset="0"/>
              </a:rPr>
              <a:t>ö</a:t>
            </a:r>
            <a:endParaRPr lang="vi-VN" sz="6000" b="1" dirty="0">
              <a:solidFill>
                <a:srgbClr val="00B050"/>
              </a:solidFill>
              <a:latin typeface="Times New Roman" panose="02020603050405020304" pitchFamily="18" charset="0"/>
              <a:cs typeface="Times New Roman" panose="02020603050405020304" pitchFamily="18" charset="0"/>
            </a:endParaRPr>
          </a:p>
        </p:txBody>
      </p:sp>
      <p:sp>
        <p:nvSpPr>
          <p:cNvPr id="82" name="TextBox 81"/>
          <p:cNvSpPr txBox="1"/>
          <p:nvPr/>
        </p:nvSpPr>
        <p:spPr>
          <a:xfrm>
            <a:off x="10498844" y="4678517"/>
            <a:ext cx="495045" cy="1015663"/>
          </a:xfrm>
          <a:prstGeom prst="rect">
            <a:avLst/>
          </a:prstGeom>
          <a:noFill/>
        </p:spPr>
        <p:txBody>
          <a:bodyPr wrap="square" rtlCol="0">
            <a:spAutoFit/>
          </a:bodyPr>
          <a:lstStyle/>
          <a:p>
            <a:r>
              <a:rPr lang="en-US" sz="6000" b="1" dirty="0">
                <a:solidFill>
                  <a:schemeClr val="accent2"/>
                </a:solidFill>
                <a:latin typeface="VNI-Avo" pitchFamily="2" charset="0"/>
                <a:cs typeface="Times New Roman" panose="02020603050405020304" pitchFamily="18" charset="0"/>
              </a:rPr>
              <a:t>t</a:t>
            </a:r>
            <a:endParaRPr lang="vi-VN" sz="6000" b="1" dirty="0">
              <a:solidFill>
                <a:schemeClr val="accent2"/>
              </a:solidFill>
              <a:latin typeface="Times New Roman" panose="02020603050405020304" pitchFamily="18" charset="0"/>
              <a:cs typeface="Times New Roman" panose="02020603050405020304" pitchFamily="18" charset="0"/>
            </a:endParaRPr>
          </a:p>
        </p:txBody>
      </p:sp>
      <p:grpSp>
        <p:nvGrpSpPr>
          <p:cNvPr id="83" name="Group 82"/>
          <p:cNvGrpSpPr/>
          <p:nvPr/>
        </p:nvGrpSpPr>
        <p:grpSpPr>
          <a:xfrm>
            <a:off x="8848517" y="5949498"/>
            <a:ext cx="3175008" cy="677850"/>
            <a:chOff x="701023" y="5373786"/>
            <a:chExt cx="3850112" cy="806364"/>
          </a:xfrm>
        </p:grpSpPr>
        <p:sp>
          <p:nvSpPr>
            <p:cNvPr id="84" name="Rectangle 83"/>
            <p:cNvSpPr/>
            <p:nvPr/>
          </p:nvSpPr>
          <p:spPr>
            <a:xfrm>
              <a:off x="701023" y="5373862"/>
              <a:ext cx="85128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VNI-Avo" pitchFamily="2" charset="0"/>
                  <a:cs typeface="Times New Roman" panose="02020603050405020304" pitchFamily="18" charset="0"/>
                </a:rPr>
                <a:t>ö</a:t>
              </a:r>
              <a:endParaRPr lang="vi-VN" sz="5400" dirty="0">
                <a:latin typeface="Times New Roman" panose="02020603050405020304" pitchFamily="18" charset="0"/>
                <a:cs typeface="Times New Roman" panose="02020603050405020304" pitchFamily="18" charset="0"/>
              </a:endParaRPr>
            </a:p>
          </p:txBody>
        </p:sp>
        <p:sp>
          <p:nvSpPr>
            <p:cNvPr id="85" name="Rectangle 84"/>
            <p:cNvSpPr/>
            <p:nvPr/>
          </p:nvSpPr>
          <p:spPr>
            <a:xfrm>
              <a:off x="2077811" y="5373786"/>
              <a:ext cx="796468"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a:latin typeface="VNI-Avo" pitchFamily="2" charset="0"/>
                  <a:cs typeface="Times New Roman" panose="02020603050405020304" pitchFamily="18" charset="0"/>
                </a:rPr>
                <a:t>t</a:t>
              </a:r>
              <a:endParaRPr lang="vi-VN" sz="5400" dirty="0">
                <a:latin typeface="Times New Roman" panose="02020603050405020304" pitchFamily="18" charset="0"/>
                <a:cs typeface="Times New Roman" panose="02020603050405020304" pitchFamily="18" charset="0"/>
              </a:endParaRPr>
            </a:p>
          </p:txBody>
        </p:sp>
        <p:cxnSp>
          <p:nvCxnSpPr>
            <p:cNvPr id="86" name="Straight Connector 85"/>
            <p:cNvCxnSpPr>
              <a:stCxn id="84" idx="3"/>
              <a:endCxn id="85" idx="1"/>
            </p:cNvCxnSpPr>
            <p:nvPr/>
          </p:nvCxnSpPr>
          <p:spPr>
            <a:xfrm flipV="1">
              <a:off x="1552304" y="5775718"/>
              <a:ext cx="525507" cy="1288"/>
            </a:xfrm>
            <a:prstGeom prst="line">
              <a:avLst/>
            </a:prstGeom>
            <a:ln w="28575"/>
          </p:spPr>
          <p:style>
            <a:lnRef idx="1">
              <a:schemeClr val="dk1"/>
            </a:lnRef>
            <a:fillRef idx="0">
              <a:schemeClr val="dk1"/>
            </a:fillRef>
            <a:effectRef idx="0">
              <a:schemeClr val="dk1"/>
            </a:effectRef>
            <a:fontRef idx="minor">
              <a:schemeClr val="tx1"/>
            </a:fontRef>
          </p:style>
        </p:cxnSp>
        <p:sp>
          <p:nvSpPr>
            <p:cNvPr id="87" name="Rectangle 86"/>
            <p:cNvSpPr/>
            <p:nvPr/>
          </p:nvSpPr>
          <p:spPr>
            <a:xfrm>
              <a:off x="3457191" y="5373786"/>
              <a:ext cx="1093944" cy="80386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VNI-Avo" pitchFamily="2" charset="0"/>
                  <a:cs typeface="Times New Roman" panose="02020603050405020304" pitchFamily="18" charset="0"/>
                </a:rPr>
                <a:t>öt</a:t>
              </a:r>
              <a:endParaRPr lang="vi-VN" sz="5400" dirty="0">
                <a:latin typeface="Times New Roman" panose="02020603050405020304" pitchFamily="18" charset="0"/>
                <a:cs typeface="Times New Roman" panose="02020603050405020304" pitchFamily="18" charset="0"/>
              </a:endParaRPr>
            </a:p>
          </p:txBody>
        </p:sp>
        <p:cxnSp>
          <p:nvCxnSpPr>
            <p:cNvPr id="88" name="Straight Arrow Connector 87"/>
            <p:cNvCxnSpPr>
              <a:stCxn id="85" idx="3"/>
              <a:endCxn id="87" idx="1"/>
            </p:cNvCxnSpPr>
            <p:nvPr/>
          </p:nvCxnSpPr>
          <p:spPr>
            <a:xfrm>
              <a:off x="2874279" y="5775718"/>
              <a:ext cx="58291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pic>
        <p:nvPicPr>
          <p:cNvPr id="90" name="Picture 89"/>
          <p:cNvPicPr>
            <a:picLocks noChangeAspect="1"/>
          </p:cNvPicPr>
          <p:nvPr/>
        </p:nvPicPr>
        <p:blipFill rotWithShape="1">
          <a:blip r:embed="rId4">
            <a:extLst>
              <a:ext uri="{BEBA8EAE-BF5A-486C-A8C5-ECC9F3942E4B}">
                <a14:imgProps xmlns:a14="http://schemas.microsoft.com/office/drawing/2010/main">
                  <a14:imgLayer r:embed="rId5">
                    <a14:imgEffect>
                      <a14:backgroundRemoval t="28125" b="57422" l="24817" r="42826"/>
                    </a14:imgEffect>
                  </a14:imgLayer>
                </a14:imgProps>
              </a:ext>
            </a:extLst>
          </a:blip>
          <a:srcRect l="25236" t="28571" r="57139" b="45040"/>
          <a:stretch/>
        </p:blipFill>
        <p:spPr>
          <a:xfrm>
            <a:off x="4635538" y="174172"/>
            <a:ext cx="3175007" cy="2824973"/>
          </a:xfrm>
          <a:prstGeom prst="roundRect">
            <a:avLst>
              <a:gd name="adj" fmla="val 16667"/>
            </a:avLst>
          </a:prstGeom>
          <a:solidFill>
            <a:schemeClr val="bg1"/>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1" name="Picture 2" descr="Tết Nguyên đán tìm hiểu ý nghĩa viên mãn của các loại mứt Tế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88133"/>
            <a:ext cx="11565145" cy="634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36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75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0.00078 -0.11412 L -3.75E-6 0.00371 " pathEditMode="relative" rAng="0" ptsTypes="AA">
                                      <p:cBhvr>
                                        <p:cTn id="18" dur="1000" fill="hold"/>
                                        <p:tgtEl>
                                          <p:spTgt spid="8"/>
                                        </p:tgtEl>
                                        <p:attrNameLst>
                                          <p:attrName>ppt_x</p:attrName>
                                          <p:attrName>ppt_y</p:attrName>
                                        </p:attrNameLst>
                                      </p:cBhvr>
                                      <p:rCtr x="39" y="588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42" presetClass="path" presetSubtype="0" decel="10000" fill="hold" grpId="0" nodeType="withEffect">
                                  <p:stCondLst>
                                    <p:cond delay="0"/>
                                  </p:stCondLst>
                                  <p:childTnLst>
                                    <p:animMotion origin="layout" path="M 0.00104 -0.1125 L 2.29167E-6 -1.48148E-6 " pathEditMode="relative" rAng="0" ptsTypes="AA">
                                      <p:cBhvr>
                                        <p:cTn id="24" dur="1000" fill="hold"/>
                                        <p:tgtEl>
                                          <p:spTgt spid="10"/>
                                        </p:tgtEl>
                                        <p:attrNameLst>
                                          <p:attrName>ppt_x</p:attrName>
                                          <p:attrName>ppt_y</p:attrName>
                                        </p:attrNameLst>
                                      </p:cBhvr>
                                      <p:rCtr x="-52" y="5625"/>
                                    </p:animMotion>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ox(in)">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i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nodeType="click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barn(inHorizontal)">
                                      <p:cBhvr>
                                        <p:cTn id="44" dur="500"/>
                                        <p:tgtEl>
                                          <p:spTgt spid="62"/>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slide(fromBottom)">
                                      <p:cBhvr>
                                        <p:cTn id="49" dur="5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box(in)">
                                      <p:cBhvr>
                                        <p:cTn id="54" dur="50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box(in)">
                                      <p:cBhvr>
                                        <p:cTn id="59" dur="500"/>
                                        <p:tgtEl>
                                          <p:spTgt spid="70"/>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slide(fromBottom)">
                                      <p:cBhvr>
                                        <p:cTn id="64" dur="500"/>
                                        <p:tgtEl>
                                          <p:spTgt spid="60"/>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slide(fromBottom)">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nodeType="click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slide(fromBottom)">
                                      <p:cBhvr>
                                        <p:cTn id="74" dur="500"/>
                                        <p:tgtEl>
                                          <p:spTgt spid="90"/>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nodeType="click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checkerboard(across)">
                                      <p:cBhvr>
                                        <p:cTn id="79" dur="500"/>
                                        <p:tgtEl>
                                          <p:spTgt spid="8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blinds(horizontal)">
                                      <p:cBhvr>
                                        <p:cTn id="84" dur="500"/>
                                        <p:tgtEl>
                                          <p:spTgt spid="79"/>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box(in)">
                                      <p:cBhvr>
                                        <p:cTn id="89" dur="500"/>
                                        <p:tgtEl>
                                          <p:spTgt spid="81"/>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box(in)">
                                      <p:cBhvr>
                                        <p:cTn id="94" dur="500"/>
                                        <p:tgtEl>
                                          <p:spTgt spid="82"/>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ntr" presetSubtype="4" fill="hold" grpId="0" nodeType="click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slide(fromBottom)">
                                      <p:cBhvr>
                                        <p:cTn id="99" dur="500"/>
                                        <p:tgtEl>
                                          <p:spTgt spid="77"/>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4" fill="hold" grpId="0" nodeType="click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slide(fromBottom)">
                                      <p:cBhvr>
                                        <p:cTn id="104" dur="500"/>
                                        <p:tgtEl>
                                          <p:spTgt spid="78"/>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nodeType="click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slide(fromBottom)">
                                      <p:cBhvr>
                                        <p:cTn id="109" dur="500"/>
                                        <p:tgtEl>
                                          <p:spTgt spid="76"/>
                                        </p:tgtEl>
                                      </p:cBhvr>
                                    </p:animEffect>
                                  </p:childTnLst>
                                </p:cTn>
                              </p:par>
                            </p:childTnLst>
                          </p:cTn>
                        </p:par>
                      </p:childTnLst>
                    </p:cTn>
                  </p:par>
                  <p:par>
                    <p:cTn id="110" fill="hold">
                      <p:stCondLst>
                        <p:cond delay="indefinite"/>
                      </p:stCondLst>
                      <p:childTnLst>
                        <p:par>
                          <p:cTn id="111" fill="hold">
                            <p:stCondLst>
                              <p:cond delay="0"/>
                            </p:stCondLst>
                            <p:childTnLst>
                              <p:par>
                                <p:cTn id="112" presetID="5" presetClass="entr" presetSubtype="1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checkerboard(across)">
                                      <p:cBhvr>
                                        <p:cTn id="114" dur="500"/>
                                        <p:tgtEl>
                                          <p:spTgt spid="51"/>
                                        </p:tgtEl>
                                      </p:cBhvr>
                                    </p:animEffect>
                                  </p:childTnLst>
                                </p:cTn>
                              </p:par>
                            </p:childTnLst>
                          </p:cTn>
                        </p:par>
                      </p:childTnLst>
                    </p:cTn>
                  </p:par>
                  <p:par>
                    <p:cTn id="115" fill="hold">
                      <p:stCondLst>
                        <p:cond delay="indefinite"/>
                      </p:stCondLst>
                      <p:childTnLst>
                        <p:par>
                          <p:cTn id="116" fill="hold">
                            <p:stCondLst>
                              <p:cond delay="0"/>
                            </p:stCondLst>
                            <p:childTnLst>
                              <p:par>
                                <p:cTn id="117" presetID="5" presetClass="exit" presetSubtype="10" fill="hold" nodeType="clickEffect">
                                  <p:stCondLst>
                                    <p:cond delay="0"/>
                                  </p:stCondLst>
                                  <p:childTnLst>
                                    <p:animEffect transition="out" filter="checkerboard(across)">
                                      <p:cBhvr>
                                        <p:cTn id="118" dur="500"/>
                                        <p:tgtEl>
                                          <p:spTgt spid="51"/>
                                        </p:tgtEl>
                                      </p:cBhvr>
                                    </p:animEffect>
                                    <p:set>
                                      <p:cBhvr>
                                        <p:cTn id="119"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0" grpId="0"/>
      <p:bldP spid="10" grpId="1"/>
      <p:bldP spid="26" grpId="0"/>
      <p:bldP spid="27" grpId="0"/>
      <p:bldP spid="60" grpId="0"/>
      <p:bldP spid="61" grpId="0"/>
      <p:bldP spid="69" grpId="0"/>
      <p:bldP spid="70" grpId="0"/>
      <p:bldP spid="71" grpId="0"/>
      <p:bldP spid="77" grpId="0"/>
      <p:bldP spid="78" grpId="0"/>
      <p:bldP spid="79" grpId="0"/>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74468" y="1097280"/>
            <a:ext cx="7196201"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töø </a:t>
            </a:r>
            <a:endParaRPr lang="en-US" sz="11500" b="1" dirty="0">
              <a:solidFill>
                <a:srgbClr val="FF0000"/>
              </a:solidFill>
              <a:latin typeface="VNI-Avo" pitchFamily="2" charset="0"/>
            </a:endParaRPr>
          </a:p>
          <a:p>
            <a:pPr algn="ctr"/>
            <a:r>
              <a:rPr lang="en-US" sz="11500" b="1" dirty="0" smtClean="0">
                <a:solidFill>
                  <a:srgbClr val="FF0000"/>
                </a:solidFill>
                <a:latin typeface="VNI-Avo" pitchFamily="2" charset="0"/>
              </a:rPr>
              <a:t>öùng duïng</a:t>
            </a:r>
            <a:endParaRPr lang="vi-VN" sz="11500" b="1" dirty="0">
              <a:solidFill>
                <a:srgbClr val="FF0000"/>
              </a:solidFill>
            </a:endParaRPr>
          </a:p>
        </p:txBody>
      </p:sp>
    </p:spTree>
    <p:extLst>
      <p:ext uri="{BB962C8B-B14F-4D97-AF65-F5344CB8AC3E}">
        <p14:creationId xmlns:p14="http://schemas.microsoft.com/office/powerpoint/2010/main" val="1684734408"/>
      </p:ext>
    </p:extLst>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06488" y="2617047"/>
            <a:ext cx="3009157" cy="92333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cuùn </a:t>
            </a:r>
            <a:r>
              <a:rPr lang="en-US" sz="5400" b="1" dirty="0">
                <a:latin typeface="VNI-Avo" pitchFamily="2" charset="0"/>
                <a:cs typeface="Times New Roman" panose="02020603050405020304" pitchFamily="18" charset="0"/>
              </a:rPr>
              <a:t>con</a:t>
            </a:r>
            <a:endParaRPr lang="vi-VN" sz="54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742877" y="2691275"/>
            <a:ext cx="6537629" cy="923330"/>
          </a:xfrm>
          <a:prstGeom prst="rect">
            <a:avLst/>
          </a:prstGeom>
          <a:noFill/>
        </p:spPr>
        <p:txBody>
          <a:bodyPr wrap="square" rtlCol="0">
            <a:spAutoFit/>
          </a:bodyPr>
          <a:lstStyle/>
          <a:p>
            <a:r>
              <a:rPr lang="en-US" sz="5400" b="1" dirty="0">
                <a:latin typeface="VNI-Avo" pitchFamily="2" charset="0"/>
                <a:cs typeface="Times New Roman" panose="02020603050405020304" pitchFamily="18" charset="0"/>
              </a:rPr>
              <a:t>bay nhanh vun </a:t>
            </a:r>
            <a:r>
              <a:rPr lang="en-US" sz="5400" b="1" dirty="0" smtClean="0">
                <a:latin typeface="VNI-Avo" pitchFamily="2" charset="0"/>
                <a:cs typeface="Times New Roman" panose="02020603050405020304" pitchFamily="18" charset="0"/>
              </a:rPr>
              <a:t>vuùt</a:t>
            </a:r>
            <a:endParaRPr lang="vi-VN" sz="54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307486" y="5922716"/>
            <a:ext cx="2525050" cy="923330"/>
          </a:xfrm>
          <a:prstGeom prst="rect">
            <a:avLst/>
          </a:prstGeom>
          <a:noFill/>
        </p:spPr>
        <p:txBody>
          <a:bodyPr wrap="none" rtlCol="0">
            <a:spAutoFit/>
          </a:bodyPr>
          <a:lstStyle/>
          <a:p>
            <a:r>
              <a:rPr lang="en-US" sz="4800" b="1" dirty="0">
                <a:latin typeface="VNI-Avo" pitchFamily="2" charset="0"/>
                <a:cs typeface="Times New Roman" panose="02020603050405020304" pitchFamily="18" charset="0"/>
              </a:rPr>
              <a:t> </a:t>
            </a:r>
            <a:r>
              <a:rPr lang="en-US" sz="5400" b="1" dirty="0" smtClean="0">
                <a:latin typeface="VNI-Avo" pitchFamily="2" charset="0"/>
                <a:cs typeface="Times New Roman" panose="02020603050405020304" pitchFamily="18" charset="0"/>
              </a:rPr>
              <a:t>nöùt neû</a:t>
            </a:r>
            <a:endParaRPr lang="vi-VN" sz="54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7571678" y="5887844"/>
            <a:ext cx="3398698" cy="923330"/>
          </a:xfrm>
          <a:prstGeom prst="rect">
            <a:avLst/>
          </a:prstGeom>
          <a:noFill/>
        </p:spPr>
        <p:txBody>
          <a:bodyPr wrap="square" rtlCol="0">
            <a:spAutoFit/>
          </a:bodyPr>
          <a:lstStyle/>
          <a:p>
            <a:r>
              <a:rPr lang="en-US" sz="5400" b="1" dirty="0" smtClean="0">
                <a:latin typeface="VNI-Avo" pitchFamily="2" charset="0"/>
                <a:cs typeface="Times New Roman" panose="02020603050405020304" pitchFamily="18" charset="0"/>
              </a:rPr>
              <a:t>thuù nhuùn</a:t>
            </a:r>
            <a:endParaRPr lang="vi-VN" sz="5400" b="1" dirty="0">
              <a:latin typeface="Times New Roman" panose="02020603050405020304" pitchFamily="18" charset="0"/>
              <a:cs typeface="Times New Roman" panose="02020603050405020304" pitchFamily="18" charset="0"/>
            </a:endParaRPr>
          </a:p>
        </p:txBody>
      </p:sp>
      <p:sp>
        <p:nvSpPr>
          <p:cNvPr id="5" name="AutoShape 6" descr="CON LẬT ĐẬT LUÔN BIẾT ĐỨNG DẬY MỖI KHI BỊ VẤP NGÃ"/>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2000"/>
          </a:p>
        </p:txBody>
      </p:sp>
      <p:pic>
        <p:nvPicPr>
          <p:cNvPr id="13" name="Picture 12"/>
          <p:cNvPicPr>
            <a:picLocks noChangeAspect="1"/>
          </p:cNvPicPr>
          <p:nvPr/>
        </p:nvPicPr>
        <p:blipFill rotWithShape="1">
          <a:blip r:embed="rId2"/>
          <a:srcRect l="32374" t="22272" r="28136" b="32887"/>
          <a:stretch/>
        </p:blipFill>
        <p:spPr>
          <a:xfrm>
            <a:off x="7039816" y="234176"/>
            <a:ext cx="4356733" cy="2308136"/>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p:cNvPicPr>
            <a:picLocks noChangeAspect="1"/>
          </p:cNvPicPr>
          <p:nvPr/>
        </p:nvPicPr>
        <p:blipFill rotWithShape="1">
          <a:blip r:embed="rId3"/>
          <a:srcRect l="39542" t="24405" r="40044" b="35516"/>
          <a:stretch/>
        </p:blipFill>
        <p:spPr>
          <a:xfrm>
            <a:off x="602166" y="211874"/>
            <a:ext cx="4393579" cy="2369868"/>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4"/>
          <p:cNvPicPr>
            <a:picLocks noChangeAspect="1"/>
          </p:cNvPicPr>
          <p:nvPr/>
        </p:nvPicPr>
        <p:blipFill rotWithShape="1">
          <a:blip r:embed="rId4"/>
          <a:srcRect l="28419" t="20734" r="28633" b="31251"/>
          <a:stretch/>
        </p:blipFill>
        <p:spPr>
          <a:xfrm>
            <a:off x="568711" y="3670613"/>
            <a:ext cx="4513567" cy="2217226"/>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Picture 15"/>
          <p:cNvPicPr>
            <a:picLocks noChangeAspect="1"/>
          </p:cNvPicPr>
          <p:nvPr/>
        </p:nvPicPr>
        <p:blipFill rotWithShape="1">
          <a:blip r:embed="rId5"/>
          <a:srcRect l="39514" t="23165" r="34941" b="31201"/>
          <a:stretch/>
        </p:blipFill>
        <p:spPr>
          <a:xfrm>
            <a:off x="7062118" y="3718109"/>
            <a:ext cx="4323277" cy="2113975"/>
          </a:xfrm>
          <a:prstGeom prst="roundRect">
            <a:avLst>
              <a:gd name="adj" fmla="val 16667"/>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TextBox 17"/>
          <p:cNvSpPr txBox="1"/>
          <p:nvPr/>
        </p:nvSpPr>
        <p:spPr>
          <a:xfrm>
            <a:off x="1759965" y="2613333"/>
            <a:ext cx="1239442" cy="938719"/>
          </a:xfrm>
          <a:prstGeom prst="rect">
            <a:avLst/>
          </a:prstGeom>
          <a:noFill/>
        </p:spPr>
        <p:txBody>
          <a:bodyPr wrap="none" rtlCol="0">
            <a:spAutoFit/>
          </a:bodyPr>
          <a:lstStyle/>
          <a:p>
            <a:r>
              <a:rPr lang="en-US" sz="5500" b="1" dirty="0" smtClean="0">
                <a:solidFill>
                  <a:srgbClr val="FF0000"/>
                </a:solidFill>
                <a:latin typeface="VNI-Avo" pitchFamily="2" charset="0"/>
                <a:cs typeface="Times New Roman" panose="02020603050405020304" pitchFamily="18" charset="0"/>
              </a:rPr>
              <a:t>un </a:t>
            </a:r>
            <a:endParaRPr lang="vi-VN" sz="55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728012" y="2676410"/>
            <a:ext cx="6537629" cy="938719"/>
          </a:xfrm>
          <a:prstGeom prst="rect">
            <a:avLst/>
          </a:prstGeom>
          <a:noFill/>
        </p:spPr>
        <p:txBody>
          <a:bodyPr wrap="square" rtlCol="0">
            <a:spAutoFit/>
          </a:bodyPr>
          <a:lstStyle/>
          <a:p>
            <a:r>
              <a:rPr lang="en-US" sz="5400" b="1" dirty="0">
                <a:latin typeface="VNI-Avo" pitchFamily="2" charset="0"/>
                <a:cs typeface="Times New Roman" panose="02020603050405020304" pitchFamily="18" charset="0"/>
              </a:rPr>
              <a:t>bay nhanh v</a:t>
            </a:r>
            <a:r>
              <a:rPr lang="en-US" sz="5400" b="1" dirty="0">
                <a:solidFill>
                  <a:srgbClr val="FF0000"/>
                </a:solidFill>
                <a:latin typeface="VNI-Avo" pitchFamily="2" charset="0"/>
                <a:cs typeface="Times New Roman" panose="02020603050405020304" pitchFamily="18" charset="0"/>
              </a:rPr>
              <a:t>un</a:t>
            </a:r>
            <a:r>
              <a:rPr lang="en-US" sz="5400" b="1" dirty="0">
                <a:latin typeface="VNI-Avo" pitchFamily="2" charset="0"/>
                <a:cs typeface="Times New Roman" panose="02020603050405020304" pitchFamily="18" charset="0"/>
              </a:rPr>
              <a:t> </a:t>
            </a:r>
            <a:r>
              <a:rPr lang="en-US" sz="5400" b="1" dirty="0" smtClean="0">
                <a:latin typeface="VNI-Avo" pitchFamily="2" charset="0"/>
                <a:cs typeface="Times New Roman" panose="02020603050405020304" pitchFamily="18" charset="0"/>
              </a:rPr>
              <a:t>v</a:t>
            </a:r>
            <a:r>
              <a:rPr lang="en-US" sz="5500" b="1" dirty="0" smtClean="0">
                <a:solidFill>
                  <a:srgbClr val="D60093"/>
                </a:solidFill>
                <a:latin typeface="VNI-Avo" pitchFamily="2" charset="0"/>
                <a:cs typeface="Times New Roman" panose="02020603050405020304" pitchFamily="18" charset="0"/>
              </a:rPr>
              <a:t>ut</a:t>
            </a:r>
            <a:endParaRPr lang="vi-VN" sz="5500" b="1" dirty="0">
              <a:solidFill>
                <a:srgbClr val="D60093"/>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303772" y="5907851"/>
            <a:ext cx="2510624" cy="938719"/>
          </a:xfrm>
          <a:prstGeom prst="rect">
            <a:avLst/>
          </a:prstGeom>
          <a:noFill/>
        </p:spPr>
        <p:txBody>
          <a:bodyPr wrap="none" rtlCol="0">
            <a:spAutoFit/>
          </a:bodyPr>
          <a:lstStyle/>
          <a:p>
            <a:r>
              <a:rPr lang="en-US" sz="4800" b="1" dirty="0">
                <a:latin typeface="VNI-Avo" pitchFamily="2" charset="0"/>
                <a:cs typeface="Times New Roman" panose="02020603050405020304" pitchFamily="18" charset="0"/>
              </a:rPr>
              <a:t> </a:t>
            </a:r>
            <a:r>
              <a:rPr lang="en-US" sz="5400" b="1" dirty="0" smtClean="0">
                <a:latin typeface="VNI-Avo" pitchFamily="2" charset="0"/>
                <a:cs typeface="Times New Roman" panose="02020603050405020304" pitchFamily="18" charset="0"/>
              </a:rPr>
              <a:t>n</a:t>
            </a:r>
            <a:r>
              <a:rPr lang="en-US" sz="5500" b="1" dirty="0" smtClean="0">
                <a:solidFill>
                  <a:srgbClr val="7030A0"/>
                </a:solidFill>
                <a:latin typeface="VNI-Avo" pitchFamily="2" charset="0"/>
                <a:cs typeface="Times New Roman" panose="02020603050405020304" pitchFamily="18" charset="0"/>
              </a:rPr>
              <a:t>öt</a:t>
            </a:r>
            <a:r>
              <a:rPr lang="en-US" sz="5400" b="1" dirty="0" smtClean="0">
                <a:latin typeface="VNI-Avo" pitchFamily="2" charset="0"/>
                <a:cs typeface="Times New Roman" panose="02020603050405020304" pitchFamily="18" charset="0"/>
              </a:rPr>
              <a:t> neû</a:t>
            </a:r>
            <a:endParaRPr lang="vi-VN" sz="5400" b="1" dirty="0">
              <a:latin typeface="Times New Roman" panose="02020603050405020304" pitchFamily="18" charset="0"/>
              <a:cs typeface="Times New Roman" panose="02020603050405020304" pitchFamily="18" charset="0"/>
            </a:endParaRPr>
          </a:p>
        </p:txBody>
      </p:sp>
      <p:pic>
        <p:nvPicPr>
          <p:cNvPr id="26" name="Picture 2" descr="Thiết Bị Thú Nhún dành cho trường mầm non - Dụng Cụ Thể Thao Công Viên"/>
          <p:cNvPicPr>
            <a:picLocks noChangeAspect="1" noChangeArrowheads="1"/>
          </p:cNvPicPr>
          <p:nvPr/>
        </p:nvPicPr>
        <p:blipFill rotWithShape="1">
          <a:blip r:embed="rId6">
            <a:extLst>
              <a:ext uri="{28A0092B-C50C-407E-A947-70E740481C1C}">
                <a14:useLocalDpi xmlns:a14="http://schemas.microsoft.com/office/drawing/2010/main" val="0"/>
              </a:ext>
            </a:extLst>
          </a:blip>
          <a:srcRect t="26831"/>
          <a:stretch/>
        </p:blipFill>
        <p:spPr bwMode="auto">
          <a:xfrm>
            <a:off x="223024" y="156116"/>
            <a:ext cx="11968976" cy="655691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567964" y="5884130"/>
            <a:ext cx="3398698" cy="923330"/>
          </a:xfrm>
          <a:prstGeom prst="rect">
            <a:avLst/>
          </a:prstGeom>
          <a:noFill/>
        </p:spPr>
        <p:txBody>
          <a:bodyPr wrap="square" rtlCol="0">
            <a:spAutoFit/>
          </a:bodyPr>
          <a:lstStyle/>
          <a:p>
            <a:r>
              <a:rPr lang="en-US" sz="5400" b="1" dirty="0" smtClean="0">
                <a:latin typeface="VNI-Avo" pitchFamily="2" charset="0"/>
                <a:cs typeface="Times New Roman" panose="02020603050405020304" pitchFamily="18" charset="0"/>
              </a:rPr>
              <a:t>thuù nh</a:t>
            </a:r>
            <a:r>
              <a:rPr lang="en-US" sz="5400" b="1" dirty="0" smtClean="0">
                <a:solidFill>
                  <a:srgbClr val="FF0000"/>
                </a:solidFill>
                <a:latin typeface="VNI-Avo" pitchFamily="2" charset="0"/>
                <a:cs typeface="Times New Roman" panose="02020603050405020304" pitchFamily="18" charset="0"/>
              </a:rPr>
              <a:t>un</a:t>
            </a:r>
            <a:endParaRPr lang="vi-VN"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39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heckerboard(across)">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checkerboard(across)">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xit" presetSubtype="10" fill="hold" nodeType="clickEffect">
                                  <p:stCondLst>
                                    <p:cond delay="0"/>
                                  </p:stCondLst>
                                  <p:childTnLst>
                                    <p:animEffect transition="out" filter="checkerboard(across)">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heckerboard(across)">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ox(in)">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18" grpId="0"/>
      <p:bldP spid="19" grpId="0"/>
      <p:bldP spid="20"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255</Words>
  <Application>Microsoft Office PowerPoint</Application>
  <PresentationFormat>Custom</PresentationFormat>
  <Paragraphs>91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21AK22</cp:lastModifiedBy>
  <cp:revision>63</cp:revision>
  <dcterms:created xsi:type="dcterms:W3CDTF">2020-11-08T12:01:45Z</dcterms:created>
  <dcterms:modified xsi:type="dcterms:W3CDTF">2021-11-17T06:44:05Z</dcterms:modified>
</cp:coreProperties>
</file>